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sldIdLst>
    <p:sldId id="256" r:id="rId2"/>
    <p:sldId id="257" r:id="rId3"/>
    <p:sldId id="258" r:id="rId4"/>
    <p:sldId id="265" r:id="rId5"/>
    <p:sldId id="269" r:id="rId6"/>
    <p:sldId id="270" r:id="rId7"/>
    <p:sldId id="261" r:id="rId8"/>
    <p:sldId id="259" r:id="rId9"/>
    <p:sldId id="268" r:id="rId10"/>
    <p:sldId id="271" r:id="rId11"/>
    <p:sldId id="262" r:id="rId12"/>
    <p:sldId id="263" r:id="rId13"/>
    <p:sldId id="264" r:id="rId14"/>
    <p:sldId id="267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5" d="100"/>
          <a:sy n="75" d="100"/>
        </p:scale>
        <p:origin x="58" y="5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hyperlink" Target="http://www.ahfa.com/" TargetMode="External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diagrams/_rels/data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sv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svg"/><Relationship Id="rId1" Type="http://schemas.openxmlformats.org/officeDocument/2006/relationships/image" Target="../media/image12.png"/><Relationship Id="rId6" Type="http://schemas.openxmlformats.org/officeDocument/2006/relationships/image" Target="../media/image17.svg"/><Relationship Id="rId5" Type="http://schemas.openxmlformats.org/officeDocument/2006/relationships/image" Target="../media/image16.png"/><Relationship Id="rId10" Type="http://schemas.openxmlformats.org/officeDocument/2006/relationships/image" Target="../media/image21.svg"/><Relationship Id="rId4" Type="http://schemas.openxmlformats.org/officeDocument/2006/relationships/image" Target="../media/image15.svg"/><Relationship Id="rId9" Type="http://schemas.openxmlformats.org/officeDocument/2006/relationships/image" Target="../media/image20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hyperlink" Target="http://www.ahfa.com/" TargetMode="External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diagrams/_rels/drawing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sv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svg"/><Relationship Id="rId1" Type="http://schemas.openxmlformats.org/officeDocument/2006/relationships/image" Target="../media/image12.png"/><Relationship Id="rId6" Type="http://schemas.openxmlformats.org/officeDocument/2006/relationships/image" Target="../media/image17.svg"/><Relationship Id="rId5" Type="http://schemas.openxmlformats.org/officeDocument/2006/relationships/image" Target="../media/image16.png"/><Relationship Id="rId10" Type="http://schemas.openxmlformats.org/officeDocument/2006/relationships/image" Target="../media/image21.svg"/><Relationship Id="rId4" Type="http://schemas.openxmlformats.org/officeDocument/2006/relationships/image" Target="../media/image15.svg"/><Relationship Id="rId9" Type="http://schemas.openxmlformats.org/officeDocument/2006/relationships/image" Target="../media/image20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>
        <a:alpha val="0"/>
      </a:schemeClr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>
      <a:schemeClr val="accent2"/>
      <a:schemeClr val="accent3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EF9F841-9B65-4823-9465-5252175F6F62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1C835B3F-6E06-4677-866A-CFF854071ADE}">
      <dgm:prSet/>
      <dgm:spPr/>
      <dgm:t>
        <a:bodyPr/>
        <a:lstStyle/>
        <a:p>
          <a:pPr>
            <a:defRPr cap="all"/>
          </a:pPr>
          <a:r>
            <a:rPr lang="en-US">
              <a:hlinkClick xmlns:r="http://schemas.openxmlformats.org/officeDocument/2006/relationships" r:id="rId1"/>
            </a:rPr>
            <a:t>www.ahfa.com</a:t>
          </a:r>
          <a:endParaRPr lang="en-US"/>
        </a:p>
      </dgm:t>
    </dgm:pt>
    <dgm:pt modelId="{8B2F9699-89C4-4542-A5B1-F93CB8AD3DB4}" type="parTrans" cxnId="{B5733083-8AED-4679-A179-A2F3E42F3585}">
      <dgm:prSet/>
      <dgm:spPr/>
      <dgm:t>
        <a:bodyPr/>
        <a:lstStyle/>
        <a:p>
          <a:endParaRPr lang="en-US"/>
        </a:p>
      </dgm:t>
    </dgm:pt>
    <dgm:pt modelId="{B9BE2F78-F03D-4C55-B3CE-DCFB0490E1DF}" type="sibTrans" cxnId="{B5733083-8AED-4679-A179-A2F3E42F3585}">
      <dgm:prSet/>
      <dgm:spPr/>
      <dgm:t>
        <a:bodyPr/>
        <a:lstStyle/>
        <a:p>
          <a:endParaRPr lang="en-US"/>
        </a:p>
      </dgm:t>
    </dgm:pt>
    <dgm:pt modelId="{E41A5C9C-3111-4541-BF8C-28C9913A9AA0}">
      <dgm:prSet/>
      <dgm:spPr/>
      <dgm:t>
        <a:bodyPr/>
        <a:lstStyle/>
        <a:p>
          <a:pPr>
            <a:defRPr cap="all"/>
          </a:pPr>
          <a:r>
            <a:rPr lang="en-US"/>
            <a:t>Click Allocation &amp; Application Info</a:t>
          </a:r>
        </a:p>
      </dgm:t>
    </dgm:pt>
    <dgm:pt modelId="{493F021E-6048-483E-A3CC-72204F71C7A2}" type="parTrans" cxnId="{36F36739-9DAA-4114-A183-E26B74DE062C}">
      <dgm:prSet/>
      <dgm:spPr/>
      <dgm:t>
        <a:bodyPr/>
        <a:lstStyle/>
        <a:p>
          <a:endParaRPr lang="en-US"/>
        </a:p>
      </dgm:t>
    </dgm:pt>
    <dgm:pt modelId="{9F60E2AD-3503-40B3-96B0-166646DC856E}" type="sibTrans" cxnId="{36F36739-9DAA-4114-A183-E26B74DE062C}">
      <dgm:prSet/>
      <dgm:spPr/>
      <dgm:t>
        <a:bodyPr/>
        <a:lstStyle/>
        <a:p>
          <a:endParaRPr lang="en-US"/>
        </a:p>
      </dgm:t>
    </dgm:pt>
    <dgm:pt modelId="{C782D9CD-82B3-4F97-B5B1-DA14E6A5BFBA}">
      <dgm:prSet/>
      <dgm:spPr/>
      <dgm:t>
        <a:bodyPr/>
        <a:lstStyle/>
        <a:p>
          <a:pPr>
            <a:defRPr cap="all"/>
          </a:pPr>
          <a:r>
            <a:rPr lang="en-US"/>
            <a:t>Click “Download AHFA’s allocation plans for the current year”</a:t>
          </a:r>
        </a:p>
      </dgm:t>
    </dgm:pt>
    <dgm:pt modelId="{68F85793-594F-4802-AFE1-804C024BE2AA}" type="parTrans" cxnId="{17EBE7A8-B631-4319-BF50-B6B4777E9997}">
      <dgm:prSet/>
      <dgm:spPr/>
      <dgm:t>
        <a:bodyPr/>
        <a:lstStyle/>
        <a:p>
          <a:endParaRPr lang="en-US"/>
        </a:p>
      </dgm:t>
    </dgm:pt>
    <dgm:pt modelId="{5E91AE71-E4D7-4001-A20F-E4186E5A4DA5}" type="sibTrans" cxnId="{17EBE7A8-B631-4319-BF50-B6B4777E9997}">
      <dgm:prSet/>
      <dgm:spPr/>
      <dgm:t>
        <a:bodyPr/>
        <a:lstStyle/>
        <a:p>
          <a:endParaRPr lang="en-US"/>
        </a:p>
      </dgm:t>
    </dgm:pt>
    <dgm:pt modelId="{371ABA32-780C-4367-9D4C-9937A80EBB78}">
      <dgm:prSet/>
      <dgm:spPr/>
      <dgm:t>
        <a:bodyPr/>
        <a:lstStyle/>
        <a:p>
          <a:pPr>
            <a:defRPr cap="all"/>
          </a:pPr>
          <a:r>
            <a:rPr lang="en-US"/>
            <a:t>Click on the plan based on the funding program(s) for your property</a:t>
          </a:r>
        </a:p>
      </dgm:t>
    </dgm:pt>
    <dgm:pt modelId="{CE066A5E-E822-45E7-833F-D1C8FDAE2BB2}" type="parTrans" cxnId="{7C1AB0B0-09B9-4F01-BF5E-3899BCB1796E}">
      <dgm:prSet/>
      <dgm:spPr/>
      <dgm:t>
        <a:bodyPr/>
        <a:lstStyle/>
        <a:p>
          <a:endParaRPr lang="en-US"/>
        </a:p>
      </dgm:t>
    </dgm:pt>
    <dgm:pt modelId="{8E6967C7-FAE8-4596-9E8D-97F4F3450ABF}" type="sibTrans" cxnId="{7C1AB0B0-09B9-4F01-BF5E-3899BCB1796E}">
      <dgm:prSet/>
      <dgm:spPr/>
      <dgm:t>
        <a:bodyPr/>
        <a:lstStyle/>
        <a:p>
          <a:endParaRPr lang="en-US"/>
        </a:p>
      </dgm:t>
    </dgm:pt>
    <dgm:pt modelId="{FE50A5B2-144A-48B8-9BD1-D8B4E5A3C54E}" type="pres">
      <dgm:prSet presAssocID="{8EF9F841-9B65-4823-9465-5252175F6F62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B2A56C0F-2727-49A6-B28D-33B48FB44374}" type="pres">
      <dgm:prSet presAssocID="{1C835B3F-6E06-4677-866A-CFF854071ADE}" presName="hierRoot1" presStyleCnt="0"/>
      <dgm:spPr/>
    </dgm:pt>
    <dgm:pt modelId="{64D0D4E5-3AEA-4B3E-B611-B57EDFDDE0F6}" type="pres">
      <dgm:prSet presAssocID="{1C835B3F-6E06-4677-866A-CFF854071ADE}" presName="composite" presStyleCnt="0"/>
      <dgm:spPr/>
    </dgm:pt>
    <dgm:pt modelId="{0DA0E405-F7D1-49F2-AF2F-7FAA21A99952}" type="pres">
      <dgm:prSet presAssocID="{1C835B3F-6E06-4677-866A-CFF854071ADE}" presName="background" presStyleLbl="node0" presStyleIdx="0" presStyleCnt="4"/>
      <dgm:spPr/>
    </dgm:pt>
    <dgm:pt modelId="{D61FDB07-406C-4708-BBC2-19BC4ED09631}" type="pres">
      <dgm:prSet presAssocID="{1C835B3F-6E06-4677-866A-CFF854071ADE}" presName="text" presStyleLbl="fgAcc0" presStyleIdx="0" presStyleCnt="4">
        <dgm:presLayoutVars>
          <dgm:chPref val="3"/>
        </dgm:presLayoutVars>
      </dgm:prSet>
      <dgm:spPr/>
    </dgm:pt>
    <dgm:pt modelId="{D8644BA9-A285-4284-B520-27595B0A47A5}" type="pres">
      <dgm:prSet presAssocID="{1C835B3F-6E06-4677-866A-CFF854071ADE}" presName="hierChild2" presStyleCnt="0"/>
      <dgm:spPr/>
    </dgm:pt>
    <dgm:pt modelId="{D925F88B-2E04-416B-BFB4-977B98DDD6F7}" type="pres">
      <dgm:prSet presAssocID="{E41A5C9C-3111-4541-BF8C-28C9913A9AA0}" presName="hierRoot1" presStyleCnt="0"/>
      <dgm:spPr/>
    </dgm:pt>
    <dgm:pt modelId="{0A2A2A15-B8B6-4738-A999-E1D870604695}" type="pres">
      <dgm:prSet presAssocID="{E41A5C9C-3111-4541-BF8C-28C9913A9AA0}" presName="composite" presStyleCnt="0"/>
      <dgm:spPr/>
    </dgm:pt>
    <dgm:pt modelId="{F975FFDC-B2C2-4CCE-B13A-261E96842E82}" type="pres">
      <dgm:prSet presAssocID="{E41A5C9C-3111-4541-BF8C-28C9913A9AA0}" presName="background" presStyleLbl="node0" presStyleIdx="1" presStyleCnt="4"/>
      <dgm:spPr/>
    </dgm:pt>
    <dgm:pt modelId="{F749ED9A-F60B-48DA-B1F4-8B63E97D3987}" type="pres">
      <dgm:prSet presAssocID="{E41A5C9C-3111-4541-BF8C-28C9913A9AA0}" presName="text" presStyleLbl="fgAcc0" presStyleIdx="1" presStyleCnt="4">
        <dgm:presLayoutVars>
          <dgm:chPref val="3"/>
        </dgm:presLayoutVars>
      </dgm:prSet>
      <dgm:spPr/>
    </dgm:pt>
    <dgm:pt modelId="{59A3820D-7A07-49CA-A7B1-A677AFA2A5C6}" type="pres">
      <dgm:prSet presAssocID="{E41A5C9C-3111-4541-BF8C-28C9913A9AA0}" presName="hierChild2" presStyleCnt="0"/>
      <dgm:spPr/>
    </dgm:pt>
    <dgm:pt modelId="{C8440085-0E74-49DA-BBE4-E70CEA9655B0}" type="pres">
      <dgm:prSet presAssocID="{C782D9CD-82B3-4F97-B5B1-DA14E6A5BFBA}" presName="hierRoot1" presStyleCnt="0"/>
      <dgm:spPr/>
    </dgm:pt>
    <dgm:pt modelId="{12D4CC15-A5B0-42A0-B8EE-C4DAC5088F64}" type="pres">
      <dgm:prSet presAssocID="{C782D9CD-82B3-4F97-B5B1-DA14E6A5BFBA}" presName="composite" presStyleCnt="0"/>
      <dgm:spPr/>
    </dgm:pt>
    <dgm:pt modelId="{6A440B5F-C21A-48D0-ABD0-E64A12E35754}" type="pres">
      <dgm:prSet presAssocID="{C782D9CD-82B3-4F97-B5B1-DA14E6A5BFBA}" presName="background" presStyleLbl="node0" presStyleIdx="2" presStyleCnt="4"/>
      <dgm:spPr/>
    </dgm:pt>
    <dgm:pt modelId="{9E1DB126-9531-4D52-AF0A-E09EFDBCB482}" type="pres">
      <dgm:prSet presAssocID="{C782D9CD-82B3-4F97-B5B1-DA14E6A5BFBA}" presName="text" presStyleLbl="fgAcc0" presStyleIdx="2" presStyleCnt="4">
        <dgm:presLayoutVars>
          <dgm:chPref val="3"/>
        </dgm:presLayoutVars>
      </dgm:prSet>
      <dgm:spPr/>
    </dgm:pt>
    <dgm:pt modelId="{5807F957-3B9A-4D0B-97A1-0C9B00E21249}" type="pres">
      <dgm:prSet presAssocID="{C782D9CD-82B3-4F97-B5B1-DA14E6A5BFBA}" presName="hierChild2" presStyleCnt="0"/>
      <dgm:spPr/>
    </dgm:pt>
    <dgm:pt modelId="{F42EC665-1844-4A17-9C97-FD9E5A1B2B37}" type="pres">
      <dgm:prSet presAssocID="{371ABA32-780C-4367-9D4C-9937A80EBB78}" presName="hierRoot1" presStyleCnt="0"/>
      <dgm:spPr/>
    </dgm:pt>
    <dgm:pt modelId="{4508B7D7-5E27-4F9F-8062-DBC4EA81963C}" type="pres">
      <dgm:prSet presAssocID="{371ABA32-780C-4367-9D4C-9937A80EBB78}" presName="composite" presStyleCnt="0"/>
      <dgm:spPr/>
    </dgm:pt>
    <dgm:pt modelId="{0F6340E6-C8EB-46ED-9318-7A1A3EFC2470}" type="pres">
      <dgm:prSet presAssocID="{371ABA32-780C-4367-9D4C-9937A80EBB78}" presName="background" presStyleLbl="node0" presStyleIdx="3" presStyleCnt="4"/>
      <dgm:spPr/>
    </dgm:pt>
    <dgm:pt modelId="{D008C45A-BB7D-4769-8945-7070DF1AF68D}" type="pres">
      <dgm:prSet presAssocID="{371ABA32-780C-4367-9D4C-9937A80EBB78}" presName="text" presStyleLbl="fgAcc0" presStyleIdx="3" presStyleCnt="4">
        <dgm:presLayoutVars>
          <dgm:chPref val="3"/>
        </dgm:presLayoutVars>
      </dgm:prSet>
      <dgm:spPr/>
    </dgm:pt>
    <dgm:pt modelId="{6CAC01B2-1C82-48FD-B2C4-916E41F52152}" type="pres">
      <dgm:prSet presAssocID="{371ABA32-780C-4367-9D4C-9937A80EBB78}" presName="hierChild2" presStyleCnt="0"/>
      <dgm:spPr/>
    </dgm:pt>
  </dgm:ptLst>
  <dgm:cxnLst>
    <dgm:cxn modelId="{D32C3004-033B-422B-9D17-F2D24CF782F4}" type="presOf" srcId="{1C835B3F-6E06-4677-866A-CFF854071ADE}" destId="{D61FDB07-406C-4708-BBC2-19BC4ED09631}" srcOrd="0" destOrd="0" presId="urn:microsoft.com/office/officeart/2005/8/layout/hierarchy1"/>
    <dgm:cxn modelId="{36F36739-9DAA-4114-A183-E26B74DE062C}" srcId="{8EF9F841-9B65-4823-9465-5252175F6F62}" destId="{E41A5C9C-3111-4541-BF8C-28C9913A9AA0}" srcOrd="1" destOrd="0" parTransId="{493F021E-6048-483E-A3CC-72204F71C7A2}" sibTransId="{9F60E2AD-3503-40B3-96B0-166646DC856E}"/>
    <dgm:cxn modelId="{BF21663C-A1D4-473B-9D87-948873249E78}" type="presOf" srcId="{E41A5C9C-3111-4541-BF8C-28C9913A9AA0}" destId="{F749ED9A-F60B-48DA-B1F4-8B63E97D3987}" srcOrd="0" destOrd="0" presId="urn:microsoft.com/office/officeart/2005/8/layout/hierarchy1"/>
    <dgm:cxn modelId="{22B57B5B-EFA6-4430-8FB6-80107D56D01E}" type="presOf" srcId="{C782D9CD-82B3-4F97-B5B1-DA14E6A5BFBA}" destId="{9E1DB126-9531-4D52-AF0A-E09EFDBCB482}" srcOrd="0" destOrd="0" presId="urn:microsoft.com/office/officeart/2005/8/layout/hierarchy1"/>
    <dgm:cxn modelId="{B8808C81-9526-4AE9-A4AC-7BC5BFFD5453}" type="presOf" srcId="{371ABA32-780C-4367-9D4C-9937A80EBB78}" destId="{D008C45A-BB7D-4769-8945-7070DF1AF68D}" srcOrd="0" destOrd="0" presId="urn:microsoft.com/office/officeart/2005/8/layout/hierarchy1"/>
    <dgm:cxn modelId="{B5733083-8AED-4679-A179-A2F3E42F3585}" srcId="{8EF9F841-9B65-4823-9465-5252175F6F62}" destId="{1C835B3F-6E06-4677-866A-CFF854071ADE}" srcOrd="0" destOrd="0" parTransId="{8B2F9699-89C4-4542-A5B1-F93CB8AD3DB4}" sibTransId="{B9BE2F78-F03D-4C55-B3CE-DCFB0490E1DF}"/>
    <dgm:cxn modelId="{BA4E2390-78FE-4C6F-B76D-59100CF60CE3}" type="presOf" srcId="{8EF9F841-9B65-4823-9465-5252175F6F62}" destId="{FE50A5B2-144A-48B8-9BD1-D8B4E5A3C54E}" srcOrd="0" destOrd="0" presId="urn:microsoft.com/office/officeart/2005/8/layout/hierarchy1"/>
    <dgm:cxn modelId="{17EBE7A8-B631-4319-BF50-B6B4777E9997}" srcId="{8EF9F841-9B65-4823-9465-5252175F6F62}" destId="{C782D9CD-82B3-4F97-B5B1-DA14E6A5BFBA}" srcOrd="2" destOrd="0" parTransId="{68F85793-594F-4802-AFE1-804C024BE2AA}" sibTransId="{5E91AE71-E4D7-4001-A20F-E4186E5A4DA5}"/>
    <dgm:cxn modelId="{7C1AB0B0-09B9-4F01-BF5E-3899BCB1796E}" srcId="{8EF9F841-9B65-4823-9465-5252175F6F62}" destId="{371ABA32-780C-4367-9D4C-9937A80EBB78}" srcOrd="3" destOrd="0" parTransId="{CE066A5E-E822-45E7-833F-D1C8FDAE2BB2}" sibTransId="{8E6967C7-FAE8-4596-9E8D-97F4F3450ABF}"/>
    <dgm:cxn modelId="{B00E64C2-68F8-4B49-AA85-A04C0E37707B}" type="presParOf" srcId="{FE50A5B2-144A-48B8-9BD1-D8B4E5A3C54E}" destId="{B2A56C0F-2727-49A6-B28D-33B48FB44374}" srcOrd="0" destOrd="0" presId="urn:microsoft.com/office/officeart/2005/8/layout/hierarchy1"/>
    <dgm:cxn modelId="{03FC78E7-2936-4077-BEDE-19E875FCA1D8}" type="presParOf" srcId="{B2A56C0F-2727-49A6-B28D-33B48FB44374}" destId="{64D0D4E5-3AEA-4B3E-B611-B57EDFDDE0F6}" srcOrd="0" destOrd="0" presId="urn:microsoft.com/office/officeart/2005/8/layout/hierarchy1"/>
    <dgm:cxn modelId="{C366B7F4-9448-43FF-93C2-54FA4584C65E}" type="presParOf" srcId="{64D0D4E5-3AEA-4B3E-B611-B57EDFDDE0F6}" destId="{0DA0E405-F7D1-49F2-AF2F-7FAA21A99952}" srcOrd="0" destOrd="0" presId="urn:microsoft.com/office/officeart/2005/8/layout/hierarchy1"/>
    <dgm:cxn modelId="{D5E0DF44-FDED-4358-9AA8-FF384EA3C689}" type="presParOf" srcId="{64D0D4E5-3AEA-4B3E-B611-B57EDFDDE0F6}" destId="{D61FDB07-406C-4708-BBC2-19BC4ED09631}" srcOrd="1" destOrd="0" presId="urn:microsoft.com/office/officeart/2005/8/layout/hierarchy1"/>
    <dgm:cxn modelId="{F623746B-6C6D-455D-9DA6-E232E39B89AB}" type="presParOf" srcId="{B2A56C0F-2727-49A6-B28D-33B48FB44374}" destId="{D8644BA9-A285-4284-B520-27595B0A47A5}" srcOrd="1" destOrd="0" presId="urn:microsoft.com/office/officeart/2005/8/layout/hierarchy1"/>
    <dgm:cxn modelId="{D404C11F-E1F3-4DFB-BBA4-91130B23B0F8}" type="presParOf" srcId="{FE50A5B2-144A-48B8-9BD1-D8B4E5A3C54E}" destId="{D925F88B-2E04-416B-BFB4-977B98DDD6F7}" srcOrd="1" destOrd="0" presId="urn:microsoft.com/office/officeart/2005/8/layout/hierarchy1"/>
    <dgm:cxn modelId="{90595895-D255-4507-B756-C8602A7C68B7}" type="presParOf" srcId="{D925F88B-2E04-416B-BFB4-977B98DDD6F7}" destId="{0A2A2A15-B8B6-4738-A999-E1D870604695}" srcOrd="0" destOrd="0" presId="urn:microsoft.com/office/officeart/2005/8/layout/hierarchy1"/>
    <dgm:cxn modelId="{4671EB18-18EA-4BD5-85C5-57A9ABF248A0}" type="presParOf" srcId="{0A2A2A15-B8B6-4738-A999-E1D870604695}" destId="{F975FFDC-B2C2-4CCE-B13A-261E96842E82}" srcOrd="0" destOrd="0" presId="urn:microsoft.com/office/officeart/2005/8/layout/hierarchy1"/>
    <dgm:cxn modelId="{C5B95ABF-CDA8-46D7-8442-B392C8F8B9B5}" type="presParOf" srcId="{0A2A2A15-B8B6-4738-A999-E1D870604695}" destId="{F749ED9A-F60B-48DA-B1F4-8B63E97D3987}" srcOrd="1" destOrd="0" presId="urn:microsoft.com/office/officeart/2005/8/layout/hierarchy1"/>
    <dgm:cxn modelId="{76F3CFBB-558F-43D9-B8C4-1A73FD07328F}" type="presParOf" srcId="{D925F88B-2E04-416B-BFB4-977B98DDD6F7}" destId="{59A3820D-7A07-49CA-A7B1-A677AFA2A5C6}" srcOrd="1" destOrd="0" presId="urn:microsoft.com/office/officeart/2005/8/layout/hierarchy1"/>
    <dgm:cxn modelId="{297FE4DA-3CF0-43E3-8364-F1FE6BCCDCF3}" type="presParOf" srcId="{FE50A5B2-144A-48B8-9BD1-D8B4E5A3C54E}" destId="{C8440085-0E74-49DA-BBE4-E70CEA9655B0}" srcOrd="2" destOrd="0" presId="urn:microsoft.com/office/officeart/2005/8/layout/hierarchy1"/>
    <dgm:cxn modelId="{CC247491-2E27-4E98-AFD3-D96FB884198B}" type="presParOf" srcId="{C8440085-0E74-49DA-BBE4-E70CEA9655B0}" destId="{12D4CC15-A5B0-42A0-B8EE-C4DAC5088F64}" srcOrd="0" destOrd="0" presId="urn:microsoft.com/office/officeart/2005/8/layout/hierarchy1"/>
    <dgm:cxn modelId="{1C726B93-7387-4A59-A67D-B5F822D8BBAC}" type="presParOf" srcId="{12D4CC15-A5B0-42A0-B8EE-C4DAC5088F64}" destId="{6A440B5F-C21A-48D0-ABD0-E64A12E35754}" srcOrd="0" destOrd="0" presId="urn:microsoft.com/office/officeart/2005/8/layout/hierarchy1"/>
    <dgm:cxn modelId="{B15A1A2B-69DD-43BD-B35F-2714BCEAED07}" type="presParOf" srcId="{12D4CC15-A5B0-42A0-B8EE-C4DAC5088F64}" destId="{9E1DB126-9531-4D52-AF0A-E09EFDBCB482}" srcOrd="1" destOrd="0" presId="urn:microsoft.com/office/officeart/2005/8/layout/hierarchy1"/>
    <dgm:cxn modelId="{0227C61D-A586-408B-B97A-6CA1FB41FB8A}" type="presParOf" srcId="{C8440085-0E74-49DA-BBE4-E70CEA9655B0}" destId="{5807F957-3B9A-4D0B-97A1-0C9B00E21249}" srcOrd="1" destOrd="0" presId="urn:microsoft.com/office/officeart/2005/8/layout/hierarchy1"/>
    <dgm:cxn modelId="{711E2E86-7E76-406C-8CE4-215C724B01A3}" type="presParOf" srcId="{FE50A5B2-144A-48B8-9BD1-D8B4E5A3C54E}" destId="{F42EC665-1844-4A17-9C97-FD9E5A1B2B37}" srcOrd="3" destOrd="0" presId="urn:microsoft.com/office/officeart/2005/8/layout/hierarchy1"/>
    <dgm:cxn modelId="{8EED55A8-DEC7-4122-A5F5-6BA4E375D879}" type="presParOf" srcId="{F42EC665-1844-4A17-9C97-FD9E5A1B2B37}" destId="{4508B7D7-5E27-4F9F-8062-DBC4EA81963C}" srcOrd="0" destOrd="0" presId="urn:microsoft.com/office/officeart/2005/8/layout/hierarchy1"/>
    <dgm:cxn modelId="{A55640BE-714A-4796-BE8A-E3DE73406A65}" type="presParOf" srcId="{4508B7D7-5E27-4F9F-8062-DBC4EA81963C}" destId="{0F6340E6-C8EB-46ED-9318-7A1A3EFC2470}" srcOrd="0" destOrd="0" presId="urn:microsoft.com/office/officeart/2005/8/layout/hierarchy1"/>
    <dgm:cxn modelId="{89CD30D3-ECF5-419A-951E-28DD96FED088}" type="presParOf" srcId="{4508B7D7-5E27-4F9F-8062-DBC4EA81963C}" destId="{D008C45A-BB7D-4769-8945-7070DF1AF68D}" srcOrd="1" destOrd="0" presId="urn:microsoft.com/office/officeart/2005/8/layout/hierarchy1"/>
    <dgm:cxn modelId="{37B3300F-A16D-4B06-9357-AE8E50AD09AA}" type="presParOf" srcId="{F42EC665-1844-4A17-9C97-FD9E5A1B2B37}" destId="{6CAC01B2-1C82-48FD-B2C4-916E41F52152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3657109D-60A3-4F29-9BF9-469AA9713814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7F482645-B14D-4329-A648-E3B5B61FBA6B}">
      <dgm:prSet/>
      <dgm:spPr/>
      <dgm:t>
        <a:bodyPr/>
        <a:lstStyle/>
        <a:p>
          <a:pPr>
            <a:defRPr b="1"/>
          </a:pPr>
          <a:r>
            <a:rPr lang="en-US"/>
            <a:t>A unit amenity listed in the project application which is found to be missing or damaged</a:t>
          </a:r>
        </a:p>
      </dgm:t>
    </dgm:pt>
    <dgm:pt modelId="{CF0E12EE-1313-46DA-86F0-8A4DB75DCD73}" type="parTrans" cxnId="{2F0EB9F4-4B24-49EA-BB58-E376F88AC8C9}">
      <dgm:prSet/>
      <dgm:spPr/>
      <dgm:t>
        <a:bodyPr/>
        <a:lstStyle/>
        <a:p>
          <a:endParaRPr lang="en-US"/>
        </a:p>
      </dgm:t>
    </dgm:pt>
    <dgm:pt modelId="{0D322934-A789-46BC-8ADB-94008BCC880F}" type="sibTrans" cxnId="{2F0EB9F4-4B24-49EA-BB58-E376F88AC8C9}">
      <dgm:prSet/>
      <dgm:spPr/>
      <dgm:t>
        <a:bodyPr/>
        <a:lstStyle/>
        <a:p>
          <a:endParaRPr lang="en-US"/>
        </a:p>
      </dgm:t>
    </dgm:pt>
    <dgm:pt modelId="{F80F17D7-661B-4255-9430-E9664DE961E0}">
      <dgm:prSet/>
      <dgm:spPr/>
      <dgm:t>
        <a:bodyPr/>
        <a:lstStyle/>
        <a:p>
          <a:r>
            <a:rPr lang="en-US"/>
            <a:t>More than 25% of the total units inspected</a:t>
          </a:r>
        </a:p>
      </dgm:t>
    </dgm:pt>
    <dgm:pt modelId="{0E4D31F0-699A-4EFC-B415-9F87E4E6FCD7}" type="parTrans" cxnId="{5F291304-DA2F-4151-A69A-A7F6DD77AA8C}">
      <dgm:prSet/>
      <dgm:spPr/>
      <dgm:t>
        <a:bodyPr/>
        <a:lstStyle/>
        <a:p>
          <a:endParaRPr lang="en-US"/>
        </a:p>
      </dgm:t>
    </dgm:pt>
    <dgm:pt modelId="{A5022B37-C425-4965-A85E-DB7305FD3DEA}" type="sibTrans" cxnId="{5F291304-DA2F-4151-A69A-A7F6DD77AA8C}">
      <dgm:prSet/>
      <dgm:spPr/>
      <dgm:t>
        <a:bodyPr/>
        <a:lstStyle/>
        <a:p>
          <a:endParaRPr lang="en-US"/>
        </a:p>
      </dgm:t>
    </dgm:pt>
    <dgm:pt modelId="{FBA70C5C-F48B-4764-9BEF-2EADD791B922}">
      <dgm:prSet/>
      <dgm:spPr/>
      <dgm:t>
        <a:bodyPr/>
        <a:lstStyle/>
        <a:p>
          <a:pPr>
            <a:defRPr b="1"/>
          </a:pPr>
          <a:r>
            <a:rPr lang="en-US"/>
            <a:t>Units that have been vacant more than 30 days and are not immediately available for occupancy.</a:t>
          </a:r>
        </a:p>
      </dgm:t>
    </dgm:pt>
    <dgm:pt modelId="{858562E3-F00E-4804-AA2A-EB66C20C0DAE}" type="parTrans" cxnId="{5E57A378-7BD9-4489-BC1C-BCA61B4DB25D}">
      <dgm:prSet/>
      <dgm:spPr/>
      <dgm:t>
        <a:bodyPr/>
        <a:lstStyle/>
        <a:p>
          <a:endParaRPr lang="en-US"/>
        </a:p>
      </dgm:t>
    </dgm:pt>
    <dgm:pt modelId="{DC9B9B2B-AE14-497E-BCA7-A798108CADB1}" type="sibTrans" cxnId="{5E57A378-7BD9-4489-BC1C-BCA61B4DB25D}">
      <dgm:prSet/>
      <dgm:spPr/>
      <dgm:t>
        <a:bodyPr/>
        <a:lstStyle/>
        <a:p>
          <a:endParaRPr lang="en-US"/>
        </a:p>
      </dgm:t>
    </dgm:pt>
    <dgm:pt modelId="{09AE912D-C648-404F-874B-95C52DE1A181}">
      <dgm:prSet/>
      <dgm:spPr/>
      <dgm:t>
        <a:bodyPr/>
        <a:lstStyle/>
        <a:p>
          <a:r>
            <a:rPr lang="en-US"/>
            <a:t>Removal of previous household’s items</a:t>
          </a:r>
        </a:p>
      </dgm:t>
    </dgm:pt>
    <dgm:pt modelId="{31D64751-4FEC-4493-A702-9BF7A06E3A01}" type="parTrans" cxnId="{00B68747-7075-47CD-8732-297EFBAAD085}">
      <dgm:prSet/>
      <dgm:spPr/>
      <dgm:t>
        <a:bodyPr/>
        <a:lstStyle/>
        <a:p>
          <a:endParaRPr lang="en-US"/>
        </a:p>
      </dgm:t>
    </dgm:pt>
    <dgm:pt modelId="{58FF42A8-1F2D-49D6-9DA3-8B00B31A35D4}" type="sibTrans" cxnId="{00B68747-7075-47CD-8732-297EFBAAD085}">
      <dgm:prSet/>
      <dgm:spPr/>
      <dgm:t>
        <a:bodyPr/>
        <a:lstStyle/>
        <a:p>
          <a:endParaRPr lang="en-US"/>
        </a:p>
      </dgm:t>
    </dgm:pt>
    <dgm:pt modelId="{430A3AF3-0B89-4B5C-9779-AF7D1609347E}">
      <dgm:prSet/>
      <dgm:spPr/>
      <dgm:t>
        <a:bodyPr/>
        <a:lstStyle/>
        <a:p>
          <a:r>
            <a:rPr lang="en-US"/>
            <a:t>Repairs completed to the walls and floors</a:t>
          </a:r>
        </a:p>
      </dgm:t>
    </dgm:pt>
    <dgm:pt modelId="{C7DFB6CD-2295-44A4-9675-33F530ADFE74}" type="parTrans" cxnId="{F4F786E9-F9E4-4142-A923-DDD83854B633}">
      <dgm:prSet/>
      <dgm:spPr/>
      <dgm:t>
        <a:bodyPr/>
        <a:lstStyle/>
        <a:p>
          <a:endParaRPr lang="en-US"/>
        </a:p>
      </dgm:t>
    </dgm:pt>
    <dgm:pt modelId="{B6F0E557-40BD-4744-BE14-2CE6290BC581}" type="sibTrans" cxnId="{F4F786E9-F9E4-4142-A923-DDD83854B633}">
      <dgm:prSet/>
      <dgm:spPr/>
      <dgm:t>
        <a:bodyPr/>
        <a:lstStyle/>
        <a:p>
          <a:endParaRPr lang="en-US"/>
        </a:p>
      </dgm:t>
    </dgm:pt>
    <dgm:pt modelId="{6E472D2C-0B05-4905-8E1B-235560A44C8B}">
      <dgm:prSet/>
      <dgm:spPr/>
      <dgm:t>
        <a:bodyPr/>
        <a:lstStyle/>
        <a:p>
          <a:r>
            <a:rPr lang="en-US"/>
            <a:t>Cleaned carpets</a:t>
          </a:r>
        </a:p>
      </dgm:t>
    </dgm:pt>
    <dgm:pt modelId="{12BF586B-0FFE-4926-B4D2-F05A589BA97D}" type="parTrans" cxnId="{5880620E-6AC0-4F63-AD48-CF87D60884AE}">
      <dgm:prSet/>
      <dgm:spPr/>
      <dgm:t>
        <a:bodyPr/>
        <a:lstStyle/>
        <a:p>
          <a:endParaRPr lang="en-US"/>
        </a:p>
      </dgm:t>
    </dgm:pt>
    <dgm:pt modelId="{1CA9E239-D44D-4097-86EA-838E105B1617}" type="sibTrans" cxnId="{5880620E-6AC0-4F63-AD48-CF87D60884AE}">
      <dgm:prSet/>
      <dgm:spPr/>
      <dgm:t>
        <a:bodyPr/>
        <a:lstStyle/>
        <a:p>
          <a:endParaRPr lang="en-US"/>
        </a:p>
      </dgm:t>
    </dgm:pt>
    <dgm:pt modelId="{BBF13D45-BFAB-4109-ABA1-377B426DA3C6}">
      <dgm:prSet/>
      <dgm:spPr/>
      <dgm:t>
        <a:bodyPr/>
        <a:lstStyle/>
        <a:p>
          <a:r>
            <a:rPr lang="en-US"/>
            <a:t>Cleaned walls</a:t>
          </a:r>
        </a:p>
      </dgm:t>
    </dgm:pt>
    <dgm:pt modelId="{4162E2E4-8986-455B-9FD6-7B3FC4C083A4}" type="parTrans" cxnId="{0C80200F-B84E-46C7-A80F-186ADF64F297}">
      <dgm:prSet/>
      <dgm:spPr/>
      <dgm:t>
        <a:bodyPr/>
        <a:lstStyle/>
        <a:p>
          <a:endParaRPr lang="en-US"/>
        </a:p>
      </dgm:t>
    </dgm:pt>
    <dgm:pt modelId="{34A54795-3995-4C22-A15E-D46162912114}" type="sibTrans" cxnId="{0C80200F-B84E-46C7-A80F-186ADF64F297}">
      <dgm:prSet/>
      <dgm:spPr/>
      <dgm:t>
        <a:bodyPr/>
        <a:lstStyle/>
        <a:p>
          <a:endParaRPr lang="en-US"/>
        </a:p>
      </dgm:t>
    </dgm:pt>
    <dgm:pt modelId="{607BD28F-D50D-4F48-98A6-9F0ECE459059}">
      <dgm:prSet/>
      <dgm:spPr/>
      <dgm:t>
        <a:bodyPr/>
        <a:lstStyle/>
        <a:p>
          <a:r>
            <a:rPr lang="en-US"/>
            <a:t>General maintenance completed </a:t>
          </a:r>
        </a:p>
      </dgm:t>
    </dgm:pt>
    <dgm:pt modelId="{ECE043A6-097F-417B-AD64-54E63765C4FE}" type="parTrans" cxnId="{87B3C2E0-BF44-44D8-A959-4EDBDEC5F78F}">
      <dgm:prSet/>
      <dgm:spPr/>
      <dgm:t>
        <a:bodyPr/>
        <a:lstStyle/>
        <a:p>
          <a:endParaRPr lang="en-US"/>
        </a:p>
      </dgm:t>
    </dgm:pt>
    <dgm:pt modelId="{BFE3A84D-968E-40E1-8C21-BAE448368528}" type="sibTrans" cxnId="{87B3C2E0-BF44-44D8-A959-4EDBDEC5F78F}">
      <dgm:prSet/>
      <dgm:spPr/>
      <dgm:t>
        <a:bodyPr/>
        <a:lstStyle/>
        <a:p>
          <a:endParaRPr lang="en-US"/>
        </a:p>
      </dgm:t>
    </dgm:pt>
    <dgm:pt modelId="{A5F9A655-0D95-499B-B254-F5D683A8344F}" type="pres">
      <dgm:prSet presAssocID="{3657109D-60A3-4F29-9BF9-469AA9713814}" presName="linear" presStyleCnt="0">
        <dgm:presLayoutVars>
          <dgm:animLvl val="lvl"/>
          <dgm:resizeHandles val="exact"/>
        </dgm:presLayoutVars>
      </dgm:prSet>
      <dgm:spPr/>
    </dgm:pt>
    <dgm:pt modelId="{6709017F-E1B2-4C16-9772-413B63A37DA3}" type="pres">
      <dgm:prSet presAssocID="{7F482645-B14D-4329-A648-E3B5B61FBA6B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9DA19718-BF16-410A-BCB6-42A60030C30C}" type="pres">
      <dgm:prSet presAssocID="{7F482645-B14D-4329-A648-E3B5B61FBA6B}" presName="childText" presStyleLbl="revTx" presStyleIdx="0" presStyleCnt="2">
        <dgm:presLayoutVars>
          <dgm:bulletEnabled val="1"/>
        </dgm:presLayoutVars>
      </dgm:prSet>
      <dgm:spPr/>
    </dgm:pt>
    <dgm:pt modelId="{B119C04A-7D4A-4B3E-8CEF-C626FB530CC4}" type="pres">
      <dgm:prSet presAssocID="{FBA70C5C-F48B-4764-9BEF-2EADD791B922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1F59379E-D73E-4F08-B8ED-35F130D15257}" type="pres">
      <dgm:prSet presAssocID="{FBA70C5C-F48B-4764-9BEF-2EADD791B922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24740001-2076-4E68-8F3B-EA945E74EE14}" type="presOf" srcId="{F80F17D7-661B-4255-9430-E9664DE961E0}" destId="{9DA19718-BF16-410A-BCB6-42A60030C30C}" srcOrd="0" destOrd="0" presId="urn:microsoft.com/office/officeart/2005/8/layout/vList2"/>
    <dgm:cxn modelId="{5F291304-DA2F-4151-A69A-A7F6DD77AA8C}" srcId="{7F482645-B14D-4329-A648-E3B5B61FBA6B}" destId="{F80F17D7-661B-4255-9430-E9664DE961E0}" srcOrd="0" destOrd="0" parTransId="{0E4D31F0-699A-4EFC-B415-9F87E4E6FCD7}" sibTransId="{A5022B37-C425-4965-A85E-DB7305FD3DEA}"/>
    <dgm:cxn modelId="{5880620E-6AC0-4F63-AD48-CF87D60884AE}" srcId="{FBA70C5C-F48B-4764-9BEF-2EADD791B922}" destId="{6E472D2C-0B05-4905-8E1B-235560A44C8B}" srcOrd="2" destOrd="0" parTransId="{12BF586B-0FFE-4926-B4D2-F05A589BA97D}" sibTransId="{1CA9E239-D44D-4097-86EA-838E105B1617}"/>
    <dgm:cxn modelId="{0C80200F-B84E-46C7-A80F-186ADF64F297}" srcId="{FBA70C5C-F48B-4764-9BEF-2EADD791B922}" destId="{BBF13D45-BFAB-4109-ABA1-377B426DA3C6}" srcOrd="3" destOrd="0" parTransId="{4162E2E4-8986-455B-9FD6-7B3FC4C083A4}" sibTransId="{34A54795-3995-4C22-A15E-D46162912114}"/>
    <dgm:cxn modelId="{3C90332D-80E5-497E-804E-A7D62BB25270}" type="presOf" srcId="{607BD28F-D50D-4F48-98A6-9F0ECE459059}" destId="{1F59379E-D73E-4F08-B8ED-35F130D15257}" srcOrd="0" destOrd="4" presId="urn:microsoft.com/office/officeart/2005/8/layout/vList2"/>
    <dgm:cxn modelId="{B06CC831-808B-4FB3-AB47-E270792EC344}" type="presOf" srcId="{3657109D-60A3-4F29-9BF9-469AA9713814}" destId="{A5F9A655-0D95-499B-B254-F5D683A8344F}" srcOrd="0" destOrd="0" presId="urn:microsoft.com/office/officeart/2005/8/layout/vList2"/>
    <dgm:cxn modelId="{00B68747-7075-47CD-8732-297EFBAAD085}" srcId="{FBA70C5C-F48B-4764-9BEF-2EADD791B922}" destId="{09AE912D-C648-404F-874B-95C52DE1A181}" srcOrd="0" destOrd="0" parTransId="{31D64751-4FEC-4493-A702-9BF7A06E3A01}" sibTransId="{58FF42A8-1F2D-49D6-9DA3-8B00B31A35D4}"/>
    <dgm:cxn modelId="{7B96B44B-333D-49DF-B67C-460ECE2D989B}" type="presOf" srcId="{430A3AF3-0B89-4B5C-9779-AF7D1609347E}" destId="{1F59379E-D73E-4F08-B8ED-35F130D15257}" srcOrd="0" destOrd="1" presId="urn:microsoft.com/office/officeart/2005/8/layout/vList2"/>
    <dgm:cxn modelId="{5E57A378-7BD9-4489-BC1C-BCA61B4DB25D}" srcId="{3657109D-60A3-4F29-9BF9-469AA9713814}" destId="{FBA70C5C-F48B-4764-9BEF-2EADD791B922}" srcOrd="1" destOrd="0" parTransId="{858562E3-F00E-4804-AA2A-EB66C20C0DAE}" sibTransId="{DC9B9B2B-AE14-497E-BCA7-A798108CADB1}"/>
    <dgm:cxn modelId="{086A5588-D366-4203-9D31-D8AC53571734}" type="presOf" srcId="{FBA70C5C-F48B-4764-9BEF-2EADD791B922}" destId="{B119C04A-7D4A-4B3E-8CEF-C626FB530CC4}" srcOrd="0" destOrd="0" presId="urn:microsoft.com/office/officeart/2005/8/layout/vList2"/>
    <dgm:cxn modelId="{4DF03C8E-32AD-4EC1-BBD7-F5F127B25181}" type="presOf" srcId="{BBF13D45-BFAB-4109-ABA1-377B426DA3C6}" destId="{1F59379E-D73E-4F08-B8ED-35F130D15257}" srcOrd="0" destOrd="3" presId="urn:microsoft.com/office/officeart/2005/8/layout/vList2"/>
    <dgm:cxn modelId="{EE5B1DAA-6247-4976-95C7-52D42BAAA643}" type="presOf" srcId="{09AE912D-C648-404F-874B-95C52DE1A181}" destId="{1F59379E-D73E-4F08-B8ED-35F130D15257}" srcOrd="0" destOrd="0" presId="urn:microsoft.com/office/officeart/2005/8/layout/vList2"/>
    <dgm:cxn modelId="{1953BFC1-D801-4A3C-9F10-D2B1F90B9FBD}" type="presOf" srcId="{7F482645-B14D-4329-A648-E3B5B61FBA6B}" destId="{6709017F-E1B2-4C16-9772-413B63A37DA3}" srcOrd="0" destOrd="0" presId="urn:microsoft.com/office/officeart/2005/8/layout/vList2"/>
    <dgm:cxn modelId="{87B3C2E0-BF44-44D8-A959-4EDBDEC5F78F}" srcId="{FBA70C5C-F48B-4764-9BEF-2EADD791B922}" destId="{607BD28F-D50D-4F48-98A6-9F0ECE459059}" srcOrd="4" destOrd="0" parTransId="{ECE043A6-097F-417B-AD64-54E63765C4FE}" sibTransId="{BFE3A84D-968E-40E1-8C21-BAE448368528}"/>
    <dgm:cxn modelId="{F4F786E9-F9E4-4142-A923-DDD83854B633}" srcId="{FBA70C5C-F48B-4764-9BEF-2EADD791B922}" destId="{430A3AF3-0B89-4B5C-9779-AF7D1609347E}" srcOrd="1" destOrd="0" parTransId="{C7DFB6CD-2295-44A4-9675-33F530ADFE74}" sibTransId="{B6F0E557-40BD-4744-BE14-2CE6290BC581}"/>
    <dgm:cxn modelId="{0EA492EE-8B93-419C-9DBA-3FD73BD1A8BA}" type="presOf" srcId="{6E472D2C-0B05-4905-8E1B-235560A44C8B}" destId="{1F59379E-D73E-4F08-B8ED-35F130D15257}" srcOrd="0" destOrd="2" presId="urn:microsoft.com/office/officeart/2005/8/layout/vList2"/>
    <dgm:cxn modelId="{2F0EB9F4-4B24-49EA-BB58-E376F88AC8C9}" srcId="{3657109D-60A3-4F29-9BF9-469AA9713814}" destId="{7F482645-B14D-4329-A648-E3B5B61FBA6B}" srcOrd="0" destOrd="0" parTransId="{CF0E12EE-1313-46DA-86F0-8A4DB75DCD73}" sibTransId="{0D322934-A789-46BC-8ADB-94008BCC880F}"/>
    <dgm:cxn modelId="{C3D8FF32-BD47-46C8-9455-53F805DD6FC0}" type="presParOf" srcId="{A5F9A655-0D95-499B-B254-F5D683A8344F}" destId="{6709017F-E1B2-4C16-9772-413B63A37DA3}" srcOrd="0" destOrd="0" presId="urn:microsoft.com/office/officeart/2005/8/layout/vList2"/>
    <dgm:cxn modelId="{00EC0F22-EC63-4957-BA1B-888D5D4826CF}" type="presParOf" srcId="{A5F9A655-0D95-499B-B254-F5D683A8344F}" destId="{9DA19718-BF16-410A-BCB6-42A60030C30C}" srcOrd="1" destOrd="0" presId="urn:microsoft.com/office/officeart/2005/8/layout/vList2"/>
    <dgm:cxn modelId="{9346A0E9-D59C-448B-B98B-5E7F8AC58CE3}" type="presParOf" srcId="{A5F9A655-0D95-499B-B254-F5D683A8344F}" destId="{B119C04A-7D4A-4B3E-8CEF-C626FB530CC4}" srcOrd="2" destOrd="0" presId="urn:microsoft.com/office/officeart/2005/8/layout/vList2"/>
    <dgm:cxn modelId="{1EE3645F-778E-4E67-9ABC-DEC5BA12B50A}" type="presParOf" srcId="{A5F9A655-0D95-499B-B254-F5D683A8344F}" destId="{1F59379E-D73E-4F08-B8ED-35F130D15257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3C100E2-BD5E-4779-808C-BECEB41146D5}" type="doc">
      <dgm:prSet loTypeId="urn:microsoft.com/office/officeart/2005/8/layout/vList2" loCatId="list" qsTypeId="urn:microsoft.com/office/officeart/2005/8/quickstyle/simple1" qsCatId="simple" csTypeId="urn:microsoft.com/office/officeart/2005/8/colors/accent6_2" csCatId="accent6"/>
      <dgm:spPr/>
      <dgm:t>
        <a:bodyPr/>
        <a:lstStyle/>
        <a:p>
          <a:endParaRPr lang="en-US"/>
        </a:p>
      </dgm:t>
    </dgm:pt>
    <dgm:pt modelId="{FA8FEB35-2B2F-436B-B5F2-4A100BCC24AA}">
      <dgm:prSet/>
      <dgm:spPr/>
      <dgm:t>
        <a:bodyPr/>
        <a:lstStyle/>
        <a:p>
          <a:r>
            <a:rPr lang="en-US"/>
            <a:t>AHFA DMS must be updated on a monthly basis.  By the 15</a:t>
          </a:r>
          <a:r>
            <a:rPr lang="en-US" baseline="30000"/>
            <a:t>th</a:t>
          </a:r>
          <a:r>
            <a:rPr lang="en-US"/>
            <a:t> of the month, all tenant events must be entered into AHFA DMS.</a:t>
          </a:r>
        </a:p>
      </dgm:t>
    </dgm:pt>
    <dgm:pt modelId="{C4FF3DB6-66ED-415C-B3B2-9B165C39F29C}" type="parTrans" cxnId="{222D1B8D-0286-4CE8-B78E-FB9776311DB9}">
      <dgm:prSet/>
      <dgm:spPr/>
      <dgm:t>
        <a:bodyPr/>
        <a:lstStyle/>
        <a:p>
          <a:endParaRPr lang="en-US"/>
        </a:p>
      </dgm:t>
    </dgm:pt>
    <dgm:pt modelId="{A8FB4173-D197-4914-B614-CF5F2EE377D0}" type="sibTrans" cxnId="{222D1B8D-0286-4CE8-B78E-FB9776311DB9}">
      <dgm:prSet/>
      <dgm:spPr/>
      <dgm:t>
        <a:bodyPr/>
        <a:lstStyle/>
        <a:p>
          <a:endParaRPr lang="en-US"/>
        </a:p>
      </dgm:t>
    </dgm:pt>
    <dgm:pt modelId="{96935749-AD78-4CD2-AC94-068A3B201E66}">
      <dgm:prSet/>
      <dgm:spPr/>
      <dgm:t>
        <a:bodyPr/>
        <a:lstStyle/>
        <a:p>
          <a:r>
            <a:rPr lang="en-US"/>
            <a:t>Tenant Events must match the information in the household file selected for inspection.</a:t>
          </a:r>
        </a:p>
      </dgm:t>
    </dgm:pt>
    <dgm:pt modelId="{2BB59ABC-868D-4435-AC2D-FECC776A9B2B}" type="parTrans" cxnId="{BE9A2549-6549-41A2-9870-F650D8834DCE}">
      <dgm:prSet/>
      <dgm:spPr/>
      <dgm:t>
        <a:bodyPr/>
        <a:lstStyle/>
        <a:p>
          <a:endParaRPr lang="en-US"/>
        </a:p>
      </dgm:t>
    </dgm:pt>
    <dgm:pt modelId="{4C8A9763-EB26-4716-890E-FA60DBEC919C}" type="sibTrans" cxnId="{BE9A2549-6549-41A2-9870-F650D8834DCE}">
      <dgm:prSet/>
      <dgm:spPr/>
      <dgm:t>
        <a:bodyPr/>
        <a:lstStyle/>
        <a:p>
          <a:endParaRPr lang="en-US"/>
        </a:p>
      </dgm:t>
    </dgm:pt>
    <dgm:pt modelId="{862D739E-CD80-42C3-9112-5F28EDF31EFE}">
      <dgm:prSet/>
      <dgm:spPr/>
      <dgm:t>
        <a:bodyPr/>
        <a:lstStyle/>
        <a:p>
          <a:r>
            <a:rPr lang="en-US"/>
            <a:t>It is VERY IMPORTANT to check the tenant data entered in AHFA DMS for accuracy.</a:t>
          </a:r>
        </a:p>
      </dgm:t>
    </dgm:pt>
    <dgm:pt modelId="{0A688649-2630-4A6F-B877-00C61F51BEA1}" type="parTrans" cxnId="{AEC1C2B4-1F90-4CA7-8DF8-A6507D97142B}">
      <dgm:prSet/>
      <dgm:spPr/>
      <dgm:t>
        <a:bodyPr/>
        <a:lstStyle/>
        <a:p>
          <a:endParaRPr lang="en-US"/>
        </a:p>
      </dgm:t>
    </dgm:pt>
    <dgm:pt modelId="{47A02F8F-3902-4569-AD79-2541AFF827A2}" type="sibTrans" cxnId="{AEC1C2B4-1F90-4CA7-8DF8-A6507D97142B}">
      <dgm:prSet/>
      <dgm:spPr/>
      <dgm:t>
        <a:bodyPr/>
        <a:lstStyle/>
        <a:p>
          <a:endParaRPr lang="en-US"/>
        </a:p>
      </dgm:t>
    </dgm:pt>
    <dgm:pt modelId="{3465A653-226B-4FF9-9513-FC5CE9DDCA71}">
      <dgm:prSet/>
      <dgm:spPr/>
      <dgm:t>
        <a:bodyPr/>
        <a:lstStyle/>
        <a:p>
          <a:r>
            <a:rPr lang="en-US"/>
            <a:t>If Owner or Management Company acquires a Project and discovers issues such as excessive file corrections, building or unit repairs, it must submit a report to AHFA within 60 days of taking possession of the Project.</a:t>
          </a:r>
        </a:p>
      </dgm:t>
    </dgm:pt>
    <dgm:pt modelId="{F81B6FC5-F05A-40F6-ADEF-58C2DA4A7E81}" type="parTrans" cxnId="{DF17C761-FD8A-4A5D-B0C8-93164E0C9A56}">
      <dgm:prSet/>
      <dgm:spPr/>
      <dgm:t>
        <a:bodyPr/>
        <a:lstStyle/>
        <a:p>
          <a:endParaRPr lang="en-US"/>
        </a:p>
      </dgm:t>
    </dgm:pt>
    <dgm:pt modelId="{AC2DB666-E8FB-4A75-99B3-30AEF427C768}" type="sibTrans" cxnId="{DF17C761-FD8A-4A5D-B0C8-93164E0C9A56}">
      <dgm:prSet/>
      <dgm:spPr/>
      <dgm:t>
        <a:bodyPr/>
        <a:lstStyle/>
        <a:p>
          <a:endParaRPr lang="en-US"/>
        </a:p>
      </dgm:t>
    </dgm:pt>
    <dgm:pt modelId="{8CAAE165-0135-4EC4-A3AD-F88D84EB00B3}">
      <dgm:prSet/>
      <dgm:spPr/>
      <dgm:t>
        <a:bodyPr/>
        <a:lstStyle/>
        <a:p>
          <a:r>
            <a:rPr lang="en-US"/>
            <a:t>Include sufficient details of the repairs to be completed</a:t>
          </a:r>
        </a:p>
      </dgm:t>
    </dgm:pt>
    <dgm:pt modelId="{93048BC9-5C84-48A1-A18E-E529F6D5EA7C}" type="parTrans" cxnId="{B0595C84-A4CB-43B2-9A30-89D8C4686D13}">
      <dgm:prSet/>
      <dgm:spPr/>
      <dgm:t>
        <a:bodyPr/>
        <a:lstStyle/>
        <a:p>
          <a:endParaRPr lang="en-US"/>
        </a:p>
      </dgm:t>
    </dgm:pt>
    <dgm:pt modelId="{BE3C4A88-D8AC-4E16-B8AE-C265FF46EF49}" type="sibTrans" cxnId="{B0595C84-A4CB-43B2-9A30-89D8C4686D13}">
      <dgm:prSet/>
      <dgm:spPr/>
      <dgm:t>
        <a:bodyPr/>
        <a:lstStyle/>
        <a:p>
          <a:endParaRPr lang="en-US"/>
        </a:p>
      </dgm:t>
    </dgm:pt>
    <dgm:pt modelId="{01B920CA-E02B-4322-85C9-298F106AF4AE}">
      <dgm:prSet/>
      <dgm:spPr/>
      <dgm:t>
        <a:bodyPr/>
        <a:lstStyle/>
        <a:p>
          <a:r>
            <a:rPr lang="en-US"/>
            <a:t>Include a deadline to complete the repairs</a:t>
          </a:r>
        </a:p>
      </dgm:t>
    </dgm:pt>
    <dgm:pt modelId="{47DE4F0D-6AC7-4FEE-8CF3-B8B97E53E405}" type="parTrans" cxnId="{0CDB8F43-0644-42BD-A3AA-F6870FC61BDA}">
      <dgm:prSet/>
      <dgm:spPr/>
      <dgm:t>
        <a:bodyPr/>
        <a:lstStyle/>
        <a:p>
          <a:endParaRPr lang="en-US"/>
        </a:p>
      </dgm:t>
    </dgm:pt>
    <dgm:pt modelId="{E933CE11-B9AE-45DB-B3ED-A284521713B1}" type="sibTrans" cxnId="{0CDB8F43-0644-42BD-A3AA-F6870FC61BDA}">
      <dgm:prSet/>
      <dgm:spPr/>
      <dgm:t>
        <a:bodyPr/>
        <a:lstStyle/>
        <a:p>
          <a:endParaRPr lang="en-US"/>
        </a:p>
      </dgm:t>
    </dgm:pt>
    <dgm:pt modelId="{862A965B-A488-4895-8CEB-AD01561659E6}" type="pres">
      <dgm:prSet presAssocID="{E3C100E2-BD5E-4779-808C-BECEB41146D5}" presName="linear" presStyleCnt="0">
        <dgm:presLayoutVars>
          <dgm:animLvl val="lvl"/>
          <dgm:resizeHandles val="exact"/>
        </dgm:presLayoutVars>
      </dgm:prSet>
      <dgm:spPr/>
    </dgm:pt>
    <dgm:pt modelId="{6064C994-10FF-4BBF-9CFF-06D0E42B7D96}" type="pres">
      <dgm:prSet presAssocID="{FA8FEB35-2B2F-436B-B5F2-4A100BCC24AA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BE4ACFE4-9675-4FD3-9E9F-403F90FDB15F}" type="pres">
      <dgm:prSet presAssocID="{A8FB4173-D197-4914-B614-CF5F2EE377D0}" presName="spacer" presStyleCnt="0"/>
      <dgm:spPr/>
    </dgm:pt>
    <dgm:pt modelId="{FDA93638-CB3C-4566-BF80-B1EC08DC3869}" type="pres">
      <dgm:prSet presAssocID="{96935749-AD78-4CD2-AC94-068A3B201E66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EABDCFDE-0A6F-45CD-9AFD-555CB0CD8B71}" type="pres">
      <dgm:prSet presAssocID="{4C8A9763-EB26-4716-890E-FA60DBEC919C}" presName="spacer" presStyleCnt="0"/>
      <dgm:spPr/>
    </dgm:pt>
    <dgm:pt modelId="{F25F1637-F607-41A5-AD6C-50CBD780CF34}" type="pres">
      <dgm:prSet presAssocID="{862D739E-CD80-42C3-9112-5F28EDF31EFE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0550640D-2743-4000-BDDD-F710727DD3C9}" type="pres">
      <dgm:prSet presAssocID="{47A02F8F-3902-4569-AD79-2541AFF827A2}" presName="spacer" presStyleCnt="0"/>
      <dgm:spPr/>
    </dgm:pt>
    <dgm:pt modelId="{78306354-7B9B-4E12-8FB6-B78B282EA1AB}" type="pres">
      <dgm:prSet presAssocID="{3465A653-226B-4FF9-9513-FC5CE9DDCA71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91594B8F-046C-4DEF-8FAF-792BDDFEB855}" type="pres">
      <dgm:prSet presAssocID="{3465A653-226B-4FF9-9513-FC5CE9DDCA71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97EB3A16-F915-43AD-A2DF-273168D7AC40}" type="presOf" srcId="{01B920CA-E02B-4322-85C9-298F106AF4AE}" destId="{91594B8F-046C-4DEF-8FAF-792BDDFEB855}" srcOrd="0" destOrd="1" presId="urn:microsoft.com/office/officeart/2005/8/layout/vList2"/>
    <dgm:cxn modelId="{585FFF25-3272-49FE-81F9-42CD5748A9CA}" type="presOf" srcId="{E3C100E2-BD5E-4779-808C-BECEB41146D5}" destId="{862A965B-A488-4895-8CEB-AD01561659E6}" srcOrd="0" destOrd="0" presId="urn:microsoft.com/office/officeart/2005/8/layout/vList2"/>
    <dgm:cxn modelId="{DF17C761-FD8A-4A5D-B0C8-93164E0C9A56}" srcId="{E3C100E2-BD5E-4779-808C-BECEB41146D5}" destId="{3465A653-226B-4FF9-9513-FC5CE9DDCA71}" srcOrd="3" destOrd="0" parTransId="{F81B6FC5-F05A-40F6-ADEF-58C2DA4A7E81}" sibTransId="{AC2DB666-E8FB-4A75-99B3-30AEF427C768}"/>
    <dgm:cxn modelId="{0CDB8F43-0644-42BD-A3AA-F6870FC61BDA}" srcId="{3465A653-226B-4FF9-9513-FC5CE9DDCA71}" destId="{01B920CA-E02B-4322-85C9-298F106AF4AE}" srcOrd="1" destOrd="0" parTransId="{47DE4F0D-6AC7-4FEE-8CF3-B8B97E53E405}" sibTransId="{E933CE11-B9AE-45DB-B3ED-A284521713B1}"/>
    <dgm:cxn modelId="{BE9A2549-6549-41A2-9870-F650D8834DCE}" srcId="{E3C100E2-BD5E-4779-808C-BECEB41146D5}" destId="{96935749-AD78-4CD2-AC94-068A3B201E66}" srcOrd="1" destOrd="0" parTransId="{2BB59ABC-868D-4435-AC2D-FECC776A9B2B}" sibTransId="{4C8A9763-EB26-4716-890E-FA60DBEC919C}"/>
    <dgm:cxn modelId="{9A9CF272-D8E7-4129-9D24-D0E55AF809E1}" type="presOf" srcId="{3465A653-226B-4FF9-9513-FC5CE9DDCA71}" destId="{78306354-7B9B-4E12-8FB6-B78B282EA1AB}" srcOrd="0" destOrd="0" presId="urn:microsoft.com/office/officeart/2005/8/layout/vList2"/>
    <dgm:cxn modelId="{B0595C84-A4CB-43B2-9A30-89D8C4686D13}" srcId="{3465A653-226B-4FF9-9513-FC5CE9DDCA71}" destId="{8CAAE165-0135-4EC4-A3AD-F88D84EB00B3}" srcOrd="0" destOrd="0" parTransId="{93048BC9-5C84-48A1-A18E-E529F6D5EA7C}" sibTransId="{BE3C4A88-D8AC-4E16-B8AE-C265FF46EF49}"/>
    <dgm:cxn modelId="{222D1B8D-0286-4CE8-B78E-FB9776311DB9}" srcId="{E3C100E2-BD5E-4779-808C-BECEB41146D5}" destId="{FA8FEB35-2B2F-436B-B5F2-4A100BCC24AA}" srcOrd="0" destOrd="0" parTransId="{C4FF3DB6-66ED-415C-B3B2-9B165C39F29C}" sibTransId="{A8FB4173-D197-4914-B614-CF5F2EE377D0}"/>
    <dgm:cxn modelId="{AB805FAF-ADEA-41C6-96E7-DA3D09631A53}" type="presOf" srcId="{96935749-AD78-4CD2-AC94-068A3B201E66}" destId="{FDA93638-CB3C-4566-BF80-B1EC08DC3869}" srcOrd="0" destOrd="0" presId="urn:microsoft.com/office/officeart/2005/8/layout/vList2"/>
    <dgm:cxn modelId="{7EABD0B3-620F-431C-A227-F43C66C45C03}" type="presOf" srcId="{862D739E-CD80-42C3-9112-5F28EDF31EFE}" destId="{F25F1637-F607-41A5-AD6C-50CBD780CF34}" srcOrd="0" destOrd="0" presId="urn:microsoft.com/office/officeart/2005/8/layout/vList2"/>
    <dgm:cxn modelId="{AEC1C2B4-1F90-4CA7-8DF8-A6507D97142B}" srcId="{E3C100E2-BD5E-4779-808C-BECEB41146D5}" destId="{862D739E-CD80-42C3-9112-5F28EDF31EFE}" srcOrd="2" destOrd="0" parTransId="{0A688649-2630-4A6F-B877-00C61F51BEA1}" sibTransId="{47A02F8F-3902-4569-AD79-2541AFF827A2}"/>
    <dgm:cxn modelId="{6666F9C0-1E2C-4000-8FF7-E56B1D9C7D6B}" type="presOf" srcId="{FA8FEB35-2B2F-436B-B5F2-4A100BCC24AA}" destId="{6064C994-10FF-4BBF-9CFF-06D0E42B7D96}" srcOrd="0" destOrd="0" presId="urn:microsoft.com/office/officeart/2005/8/layout/vList2"/>
    <dgm:cxn modelId="{C8FDB3F7-7F7A-4AC1-91FC-DBC99B07574D}" type="presOf" srcId="{8CAAE165-0135-4EC4-A3AD-F88D84EB00B3}" destId="{91594B8F-046C-4DEF-8FAF-792BDDFEB855}" srcOrd="0" destOrd="0" presId="urn:microsoft.com/office/officeart/2005/8/layout/vList2"/>
    <dgm:cxn modelId="{57DFACDF-3500-412F-8D3B-CC8ABF2B65B4}" type="presParOf" srcId="{862A965B-A488-4895-8CEB-AD01561659E6}" destId="{6064C994-10FF-4BBF-9CFF-06D0E42B7D96}" srcOrd="0" destOrd="0" presId="urn:microsoft.com/office/officeart/2005/8/layout/vList2"/>
    <dgm:cxn modelId="{D190D6BD-B01A-4212-96F4-D83DD024647A}" type="presParOf" srcId="{862A965B-A488-4895-8CEB-AD01561659E6}" destId="{BE4ACFE4-9675-4FD3-9E9F-403F90FDB15F}" srcOrd="1" destOrd="0" presId="urn:microsoft.com/office/officeart/2005/8/layout/vList2"/>
    <dgm:cxn modelId="{D6F5F8A2-11CD-4634-A90D-C0FCEABE1507}" type="presParOf" srcId="{862A965B-A488-4895-8CEB-AD01561659E6}" destId="{FDA93638-CB3C-4566-BF80-B1EC08DC3869}" srcOrd="2" destOrd="0" presId="urn:microsoft.com/office/officeart/2005/8/layout/vList2"/>
    <dgm:cxn modelId="{3D546AE4-2DE1-4745-9CE5-93BAE1EB0CEE}" type="presParOf" srcId="{862A965B-A488-4895-8CEB-AD01561659E6}" destId="{EABDCFDE-0A6F-45CD-9AFD-555CB0CD8B71}" srcOrd="3" destOrd="0" presId="urn:microsoft.com/office/officeart/2005/8/layout/vList2"/>
    <dgm:cxn modelId="{5475551D-AF13-4FBC-9CD8-E19F613E3C49}" type="presParOf" srcId="{862A965B-A488-4895-8CEB-AD01561659E6}" destId="{F25F1637-F607-41A5-AD6C-50CBD780CF34}" srcOrd="4" destOrd="0" presId="urn:microsoft.com/office/officeart/2005/8/layout/vList2"/>
    <dgm:cxn modelId="{63AD59AE-B416-4338-B062-64CF9CB68D75}" type="presParOf" srcId="{862A965B-A488-4895-8CEB-AD01561659E6}" destId="{0550640D-2743-4000-BDDD-F710727DD3C9}" srcOrd="5" destOrd="0" presId="urn:microsoft.com/office/officeart/2005/8/layout/vList2"/>
    <dgm:cxn modelId="{14F63DD2-BD7D-436C-83E7-C57CE52C24D3}" type="presParOf" srcId="{862A965B-A488-4895-8CEB-AD01561659E6}" destId="{78306354-7B9B-4E12-8FB6-B78B282EA1AB}" srcOrd="6" destOrd="0" presId="urn:microsoft.com/office/officeart/2005/8/layout/vList2"/>
    <dgm:cxn modelId="{B31C3679-AE61-44F1-B63E-636FD5A49586}" type="presParOf" srcId="{862A965B-A488-4895-8CEB-AD01561659E6}" destId="{91594B8F-046C-4DEF-8FAF-792BDDFEB855}" srcOrd="7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4300833-1DAF-4C07-8C47-E82D735859C9}" type="doc">
      <dgm:prSet loTypeId="urn:microsoft.com/office/officeart/2018/2/layout/IconLabelDescriptionList" loCatId="icon" qsTypeId="urn:microsoft.com/office/officeart/2005/8/quickstyle/simple1" qsCatId="simple" csTypeId="urn:microsoft.com/office/officeart/2018/5/colors/Iconchunking_neutralbg_accent0_3" csCatId="mainScheme" phldr="1"/>
      <dgm:spPr/>
      <dgm:t>
        <a:bodyPr/>
        <a:lstStyle/>
        <a:p>
          <a:endParaRPr lang="en-US"/>
        </a:p>
      </dgm:t>
    </dgm:pt>
    <dgm:pt modelId="{A4D8199B-7256-4C4D-895F-494598C51BAC}">
      <dgm:prSet/>
      <dgm:spPr/>
      <dgm:t>
        <a:bodyPr/>
        <a:lstStyle/>
        <a:p>
          <a:pPr>
            <a:defRPr b="1"/>
          </a:pPr>
          <a:r>
            <a:rPr lang="en-US"/>
            <a:t>It is VERY IMPORTANT to send correction to AHFA before the deadline </a:t>
          </a:r>
        </a:p>
      </dgm:t>
    </dgm:pt>
    <dgm:pt modelId="{B9631D72-8A6A-460F-AA1C-0CB66D51FFE0}" type="parTrans" cxnId="{0636B909-FBEA-4D27-82B5-8CD31E85FAA8}">
      <dgm:prSet/>
      <dgm:spPr/>
      <dgm:t>
        <a:bodyPr/>
        <a:lstStyle/>
        <a:p>
          <a:endParaRPr lang="en-US"/>
        </a:p>
      </dgm:t>
    </dgm:pt>
    <dgm:pt modelId="{ECA057BB-2691-47E5-89D4-224FA3AA4F79}" type="sibTrans" cxnId="{0636B909-FBEA-4D27-82B5-8CD31E85FAA8}">
      <dgm:prSet/>
      <dgm:spPr/>
      <dgm:t>
        <a:bodyPr/>
        <a:lstStyle/>
        <a:p>
          <a:endParaRPr lang="en-US"/>
        </a:p>
      </dgm:t>
    </dgm:pt>
    <dgm:pt modelId="{97E9830A-0ADD-414F-A1DE-C8281F65D8B4}">
      <dgm:prSet/>
      <dgm:spPr/>
      <dgm:t>
        <a:bodyPr/>
        <a:lstStyle/>
        <a:p>
          <a:pPr>
            <a:defRPr b="1"/>
          </a:pPr>
          <a:r>
            <a:rPr lang="en-US"/>
            <a:t>If corrections are received after the deadline the following will happen:</a:t>
          </a:r>
        </a:p>
      </dgm:t>
    </dgm:pt>
    <dgm:pt modelId="{7626EAEB-5DA5-4B93-95EB-C4687000B2F0}" type="parTrans" cxnId="{47199637-F3FB-4C68-9E4A-01CF9993D6A3}">
      <dgm:prSet/>
      <dgm:spPr/>
      <dgm:t>
        <a:bodyPr/>
        <a:lstStyle/>
        <a:p>
          <a:endParaRPr lang="en-US"/>
        </a:p>
      </dgm:t>
    </dgm:pt>
    <dgm:pt modelId="{C4B55764-41B1-49B0-BB51-B243F6CDFD8C}" type="sibTrans" cxnId="{47199637-F3FB-4C68-9E4A-01CF9993D6A3}">
      <dgm:prSet/>
      <dgm:spPr/>
      <dgm:t>
        <a:bodyPr/>
        <a:lstStyle/>
        <a:p>
          <a:endParaRPr lang="en-US"/>
        </a:p>
      </dgm:t>
    </dgm:pt>
    <dgm:pt modelId="{E4B26AF5-0C44-496A-8614-16C0C9968C49}">
      <dgm:prSet/>
      <dgm:spPr/>
      <dgm:t>
        <a:bodyPr/>
        <a:lstStyle/>
        <a:p>
          <a:r>
            <a:rPr lang="en-US" dirty="0"/>
            <a:t>Point deductions can double</a:t>
          </a:r>
        </a:p>
      </dgm:t>
    </dgm:pt>
    <dgm:pt modelId="{56F5CB08-3603-4FA8-A3CD-8C92B0E0EF83}" type="parTrans" cxnId="{719B2CEC-2CD1-4986-B46A-F779AEEF8AC2}">
      <dgm:prSet/>
      <dgm:spPr/>
      <dgm:t>
        <a:bodyPr/>
        <a:lstStyle/>
        <a:p>
          <a:endParaRPr lang="en-US"/>
        </a:p>
      </dgm:t>
    </dgm:pt>
    <dgm:pt modelId="{65038046-2848-46E5-A991-9131405F25C3}" type="sibTrans" cxnId="{719B2CEC-2CD1-4986-B46A-F779AEEF8AC2}">
      <dgm:prSet/>
      <dgm:spPr/>
      <dgm:t>
        <a:bodyPr/>
        <a:lstStyle/>
        <a:p>
          <a:endParaRPr lang="en-US"/>
        </a:p>
      </dgm:t>
    </dgm:pt>
    <dgm:pt modelId="{C2C36D8B-CE4B-4BC3-B792-4969426FABC8}">
      <dgm:prSet/>
      <dgm:spPr/>
      <dgm:t>
        <a:bodyPr/>
        <a:lstStyle/>
        <a:p>
          <a:r>
            <a:rPr lang="en-US"/>
            <a:t>For any finding listed on the Non-compliance letter, will now be assessed a 2-point deduction</a:t>
          </a:r>
        </a:p>
      </dgm:t>
    </dgm:pt>
    <dgm:pt modelId="{634204CD-C41D-4D44-BC52-9E11B587076F}" type="parTrans" cxnId="{8DB05993-EEF4-44CF-990F-E32FC1AD0D05}">
      <dgm:prSet/>
      <dgm:spPr/>
      <dgm:t>
        <a:bodyPr/>
        <a:lstStyle/>
        <a:p>
          <a:endParaRPr lang="en-US"/>
        </a:p>
      </dgm:t>
    </dgm:pt>
    <dgm:pt modelId="{C6B76B9D-9800-4770-AD20-CFF754513589}" type="sibTrans" cxnId="{8DB05993-EEF4-44CF-990F-E32FC1AD0D05}">
      <dgm:prSet/>
      <dgm:spPr/>
      <dgm:t>
        <a:bodyPr/>
        <a:lstStyle/>
        <a:p>
          <a:endParaRPr lang="en-US"/>
        </a:p>
      </dgm:t>
    </dgm:pt>
    <dgm:pt modelId="{4AA4599A-A36D-49F3-92F7-527AF96ABAE0}" type="pres">
      <dgm:prSet presAssocID="{44300833-1DAF-4C07-8C47-E82D735859C9}" presName="root" presStyleCnt="0">
        <dgm:presLayoutVars>
          <dgm:dir/>
          <dgm:resizeHandles val="exact"/>
        </dgm:presLayoutVars>
      </dgm:prSet>
      <dgm:spPr/>
    </dgm:pt>
    <dgm:pt modelId="{2FB0C95B-881A-4BE9-9AB0-0ABAA9BD6648}" type="pres">
      <dgm:prSet presAssocID="{A4D8199B-7256-4C4D-895F-494598C51BAC}" presName="compNode" presStyleCnt="0"/>
      <dgm:spPr/>
    </dgm:pt>
    <dgm:pt modelId="{EAF11FCA-F56C-4E90-9C06-7D8288CF5526}" type="pres">
      <dgm:prSet presAssocID="{A4D8199B-7256-4C4D-895F-494598C51BAC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opwatch"/>
        </a:ext>
      </dgm:extLst>
    </dgm:pt>
    <dgm:pt modelId="{56639B5C-2006-430B-B001-B8110814B508}" type="pres">
      <dgm:prSet presAssocID="{A4D8199B-7256-4C4D-895F-494598C51BAC}" presName="iconSpace" presStyleCnt="0"/>
      <dgm:spPr/>
    </dgm:pt>
    <dgm:pt modelId="{E8D517BE-B0F9-4CFD-8EC0-9C6BCCAD2A9B}" type="pres">
      <dgm:prSet presAssocID="{A4D8199B-7256-4C4D-895F-494598C51BAC}" presName="parTx" presStyleLbl="revTx" presStyleIdx="0" presStyleCnt="4">
        <dgm:presLayoutVars>
          <dgm:chMax val="0"/>
          <dgm:chPref val="0"/>
        </dgm:presLayoutVars>
      </dgm:prSet>
      <dgm:spPr/>
    </dgm:pt>
    <dgm:pt modelId="{D1F1BB1C-9A0F-44B4-BBA7-F183D42E5E2F}" type="pres">
      <dgm:prSet presAssocID="{A4D8199B-7256-4C4D-895F-494598C51BAC}" presName="txSpace" presStyleCnt="0"/>
      <dgm:spPr/>
    </dgm:pt>
    <dgm:pt modelId="{1D6012BB-C154-467B-AAAA-8FF1217D3699}" type="pres">
      <dgm:prSet presAssocID="{A4D8199B-7256-4C4D-895F-494598C51BAC}" presName="desTx" presStyleLbl="revTx" presStyleIdx="1" presStyleCnt="4">
        <dgm:presLayoutVars/>
      </dgm:prSet>
      <dgm:spPr/>
    </dgm:pt>
    <dgm:pt modelId="{E77AB7F7-F985-472F-801A-311B2A216924}" type="pres">
      <dgm:prSet presAssocID="{ECA057BB-2691-47E5-89D4-224FA3AA4F79}" presName="sibTrans" presStyleCnt="0"/>
      <dgm:spPr/>
    </dgm:pt>
    <dgm:pt modelId="{1DE7DB6D-A218-4CB9-8B5E-E43C204CF83C}" type="pres">
      <dgm:prSet presAssocID="{97E9830A-0ADD-414F-A1DE-C8281F65D8B4}" presName="compNode" presStyleCnt="0"/>
      <dgm:spPr/>
    </dgm:pt>
    <dgm:pt modelId="{52F34119-33FF-46E8-976B-2610F95E8A39}" type="pres">
      <dgm:prSet presAssocID="{97E9830A-0ADD-414F-A1DE-C8281F65D8B4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Judge"/>
        </a:ext>
      </dgm:extLst>
    </dgm:pt>
    <dgm:pt modelId="{6F8651FB-719E-4FD4-AE8E-277D2563874A}" type="pres">
      <dgm:prSet presAssocID="{97E9830A-0ADD-414F-A1DE-C8281F65D8B4}" presName="iconSpace" presStyleCnt="0"/>
      <dgm:spPr/>
    </dgm:pt>
    <dgm:pt modelId="{F0528DD0-461C-4158-9958-C905CAD9719B}" type="pres">
      <dgm:prSet presAssocID="{97E9830A-0ADD-414F-A1DE-C8281F65D8B4}" presName="parTx" presStyleLbl="revTx" presStyleIdx="2" presStyleCnt="4">
        <dgm:presLayoutVars>
          <dgm:chMax val="0"/>
          <dgm:chPref val="0"/>
        </dgm:presLayoutVars>
      </dgm:prSet>
      <dgm:spPr/>
    </dgm:pt>
    <dgm:pt modelId="{71EA7A0C-488E-4BE5-8BCB-651BBE969D15}" type="pres">
      <dgm:prSet presAssocID="{97E9830A-0ADD-414F-A1DE-C8281F65D8B4}" presName="txSpace" presStyleCnt="0"/>
      <dgm:spPr/>
    </dgm:pt>
    <dgm:pt modelId="{7014FA6E-D9AA-4A09-8C8E-A465ADCCBD08}" type="pres">
      <dgm:prSet presAssocID="{97E9830A-0ADD-414F-A1DE-C8281F65D8B4}" presName="desTx" presStyleLbl="revTx" presStyleIdx="3" presStyleCnt="4">
        <dgm:presLayoutVars/>
      </dgm:prSet>
      <dgm:spPr/>
    </dgm:pt>
  </dgm:ptLst>
  <dgm:cxnLst>
    <dgm:cxn modelId="{0636B909-FBEA-4D27-82B5-8CD31E85FAA8}" srcId="{44300833-1DAF-4C07-8C47-E82D735859C9}" destId="{A4D8199B-7256-4C4D-895F-494598C51BAC}" srcOrd="0" destOrd="0" parTransId="{B9631D72-8A6A-460F-AA1C-0CB66D51FFE0}" sibTransId="{ECA057BB-2691-47E5-89D4-224FA3AA4F79}"/>
    <dgm:cxn modelId="{B5742F1B-7CC5-4B49-99BF-E9D4E2C17F83}" type="presOf" srcId="{44300833-1DAF-4C07-8C47-E82D735859C9}" destId="{4AA4599A-A36D-49F3-92F7-527AF96ABAE0}" srcOrd="0" destOrd="0" presId="urn:microsoft.com/office/officeart/2018/2/layout/IconLabelDescriptionList"/>
    <dgm:cxn modelId="{42C96C29-A832-46AA-B2F6-C5908C1FECEE}" type="presOf" srcId="{A4D8199B-7256-4C4D-895F-494598C51BAC}" destId="{E8D517BE-B0F9-4CFD-8EC0-9C6BCCAD2A9B}" srcOrd="0" destOrd="0" presId="urn:microsoft.com/office/officeart/2018/2/layout/IconLabelDescriptionList"/>
    <dgm:cxn modelId="{47199637-F3FB-4C68-9E4A-01CF9993D6A3}" srcId="{44300833-1DAF-4C07-8C47-E82D735859C9}" destId="{97E9830A-0ADD-414F-A1DE-C8281F65D8B4}" srcOrd="1" destOrd="0" parTransId="{7626EAEB-5DA5-4B93-95EB-C4687000B2F0}" sibTransId="{C4B55764-41B1-49B0-BB51-B243F6CDFD8C}"/>
    <dgm:cxn modelId="{AB83155E-4AF4-4BEC-BAB9-9268BB9393A2}" type="presOf" srcId="{97E9830A-0ADD-414F-A1DE-C8281F65D8B4}" destId="{F0528DD0-461C-4158-9958-C905CAD9719B}" srcOrd="0" destOrd="0" presId="urn:microsoft.com/office/officeart/2018/2/layout/IconLabelDescriptionList"/>
    <dgm:cxn modelId="{DF30D757-CB8B-4935-86DC-249959DBE740}" type="presOf" srcId="{E4B26AF5-0C44-496A-8614-16C0C9968C49}" destId="{7014FA6E-D9AA-4A09-8C8E-A465ADCCBD08}" srcOrd="0" destOrd="0" presId="urn:microsoft.com/office/officeart/2018/2/layout/IconLabelDescriptionList"/>
    <dgm:cxn modelId="{9689D77E-5EF7-445C-823B-2C99DF80AAC4}" type="presOf" srcId="{C2C36D8B-CE4B-4BC3-B792-4969426FABC8}" destId="{7014FA6E-D9AA-4A09-8C8E-A465ADCCBD08}" srcOrd="0" destOrd="1" presId="urn:microsoft.com/office/officeart/2018/2/layout/IconLabelDescriptionList"/>
    <dgm:cxn modelId="{8DB05993-EEF4-44CF-990F-E32FC1AD0D05}" srcId="{97E9830A-0ADD-414F-A1DE-C8281F65D8B4}" destId="{C2C36D8B-CE4B-4BC3-B792-4969426FABC8}" srcOrd="1" destOrd="0" parTransId="{634204CD-C41D-4D44-BC52-9E11B587076F}" sibTransId="{C6B76B9D-9800-4770-AD20-CFF754513589}"/>
    <dgm:cxn modelId="{719B2CEC-2CD1-4986-B46A-F779AEEF8AC2}" srcId="{97E9830A-0ADD-414F-A1DE-C8281F65D8B4}" destId="{E4B26AF5-0C44-496A-8614-16C0C9968C49}" srcOrd="0" destOrd="0" parTransId="{56F5CB08-3603-4FA8-A3CD-8C92B0E0EF83}" sibTransId="{65038046-2848-46E5-A991-9131405F25C3}"/>
    <dgm:cxn modelId="{3544C8E5-B98E-41C5-9999-6DA927117839}" type="presParOf" srcId="{4AA4599A-A36D-49F3-92F7-527AF96ABAE0}" destId="{2FB0C95B-881A-4BE9-9AB0-0ABAA9BD6648}" srcOrd="0" destOrd="0" presId="urn:microsoft.com/office/officeart/2018/2/layout/IconLabelDescriptionList"/>
    <dgm:cxn modelId="{CDA7FD15-2FBE-44D1-8338-C50DF3CF9458}" type="presParOf" srcId="{2FB0C95B-881A-4BE9-9AB0-0ABAA9BD6648}" destId="{EAF11FCA-F56C-4E90-9C06-7D8288CF5526}" srcOrd="0" destOrd="0" presId="urn:microsoft.com/office/officeart/2018/2/layout/IconLabelDescriptionList"/>
    <dgm:cxn modelId="{0E46E184-F80D-4A2C-870A-DA754298AC53}" type="presParOf" srcId="{2FB0C95B-881A-4BE9-9AB0-0ABAA9BD6648}" destId="{56639B5C-2006-430B-B001-B8110814B508}" srcOrd="1" destOrd="0" presId="urn:microsoft.com/office/officeart/2018/2/layout/IconLabelDescriptionList"/>
    <dgm:cxn modelId="{B1D6A9AA-A880-47C8-BB61-1D8137DABFA8}" type="presParOf" srcId="{2FB0C95B-881A-4BE9-9AB0-0ABAA9BD6648}" destId="{E8D517BE-B0F9-4CFD-8EC0-9C6BCCAD2A9B}" srcOrd="2" destOrd="0" presId="urn:microsoft.com/office/officeart/2018/2/layout/IconLabelDescriptionList"/>
    <dgm:cxn modelId="{CF6FBAE9-36C0-43B8-B96E-42586CF32962}" type="presParOf" srcId="{2FB0C95B-881A-4BE9-9AB0-0ABAA9BD6648}" destId="{D1F1BB1C-9A0F-44B4-BBA7-F183D42E5E2F}" srcOrd="3" destOrd="0" presId="urn:microsoft.com/office/officeart/2018/2/layout/IconLabelDescriptionList"/>
    <dgm:cxn modelId="{DCF8D333-143E-4E0B-B82C-E291A991D542}" type="presParOf" srcId="{2FB0C95B-881A-4BE9-9AB0-0ABAA9BD6648}" destId="{1D6012BB-C154-467B-AAAA-8FF1217D3699}" srcOrd="4" destOrd="0" presId="urn:microsoft.com/office/officeart/2018/2/layout/IconLabelDescriptionList"/>
    <dgm:cxn modelId="{4089692E-3E5E-4499-B2A9-278878D9FABB}" type="presParOf" srcId="{4AA4599A-A36D-49F3-92F7-527AF96ABAE0}" destId="{E77AB7F7-F985-472F-801A-311B2A216924}" srcOrd="1" destOrd="0" presId="urn:microsoft.com/office/officeart/2018/2/layout/IconLabelDescriptionList"/>
    <dgm:cxn modelId="{EA33A95D-0032-4AE1-83C4-A652250D1D17}" type="presParOf" srcId="{4AA4599A-A36D-49F3-92F7-527AF96ABAE0}" destId="{1DE7DB6D-A218-4CB9-8B5E-E43C204CF83C}" srcOrd="2" destOrd="0" presId="urn:microsoft.com/office/officeart/2018/2/layout/IconLabelDescriptionList"/>
    <dgm:cxn modelId="{153B8432-B75F-4E0B-B736-9831C48A496C}" type="presParOf" srcId="{1DE7DB6D-A218-4CB9-8B5E-E43C204CF83C}" destId="{52F34119-33FF-46E8-976B-2610F95E8A39}" srcOrd="0" destOrd="0" presId="urn:microsoft.com/office/officeart/2018/2/layout/IconLabelDescriptionList"/>
    <dgm:cxn modelId="{AF45E6A1-7FFC-41F4-8B56-7B151BDC94FF}" type="presParOf" srcId="{1DE7DB6D-A218-4CB9-8B5E-E43C204CF83C}" destId="{6F8651FB-719E-4FD4-AE8E-277D2563874A}" srcOrd="1" destOrd="0" presId="urn:microsoft.com/office/officeart/2018/2/layout/IconLabelDescriptionList"/>
    <dgm:cxn modelId="{AC13BA53-85A4-4C09-AEE1-6975F9ADB48C}" type="presParOf" srcId="{1DE7DB6D-A218-4CB9-8B5E-E43C204CF83C}" destId="{F0528DD0-461C-4158-9958-C905CAD9719B}" srcOrd="2" destOrd="0" presId="urn:microsoft.com/office/officeart/2018/2/layout/IconLabelDescriptionList"/>
    <dgm:cxn modelId="{F10EEA4B-B984-485B-8F85-2112805CF88D}" type="presParOf" srcId="{1DE7DB6D-A218-4CB9-8B5E-E43C204CF83C}" destId="{71EA7A0C-488E-4BE5-8BCB-651BBE969D15}" srcOrd="3" destOrd="0" presId="urn:microsoft.com/office/officeart/2018/2/layout/IconLabelDescriptionList"/>
    <dgm:cxn modelId="{204ED8B3-B25C-400C-9BA1-8762B1286180}" type="presParOf" srcId="{1DE7DB6D-A218-4CB9-8B5E-E43C204CF83C}" destId="{7014FA6E-D9AA-4A09-8C8E-A465ADCCBD08}" srcOrd="4" destOrd="0" presId="urn:microsoft.com/office/officeart/2018/2/layout/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EC206EB-7665-4466-9A02-FEDE73D2FE39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0641A76-C064-48E5-8D60-E3F9142FA412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All Tenant Data must be entered by the 15</a:t>
          </a:r>
          <a:r>
            <a:rPr lang="en-US" baseline="30000"/>
            <a:t>th</a:t>
          </a:r>
          <a:r>
            <a:rPr lang="en-US"/>
            <a:t> of each month for the prior month.</a:t>
          </a:r>
        </a:p>
      </dgm:t>
    </dgm:pt>
    <dgm:pt modelId="{DE8E93F9-B24B-4B28-87D6-AE70BAB88040}" type="parTrans" cxnId="{4B06E457-00E2-478E-BF8C-BCB5F00FEA5D}">
      <dgm:prSet/>
      <dgm:spPr/>
      <dgm:t>
        <a:bodyPr/>
        <a:lstStyle/>
        <a:p>
          <a:endParaRPr lang="en-US"/>
        </a:p>
      </dgm:t>
    </dgm:pt>
    <dgm:pt modelId="{B2C52760-C723-4991-BD9A-2041D2EF1DA0}" type="sibTrans" cxnId="{4B06E457-00E2-478E-BF8C-BCB5F00FEA5D}">
      <dgm:prSet/>
      <dgm:spPr/>
      <dgm:t>
        <a:bodyPr/>
        <a:lstStyle/>
        <a:p>
          <a:endParaRPr lang="en-US"/>
        </a:p>
      </dgm:t>
    </dgm:pt>
    <dgm:pt modelId="{2EE77F6A-A58A-4B50-BA56-CBEA768D4537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The tenant data in AHFA ONLINE DMS must match the following household file information:</a:t>
          </a:r>
        </a:p>
      </dgm:t>
    </dgm:pt>
    <dgm:pt modelId="{B5DB6760-215B-4C54-9E10-6608C5E3BBE9}" type="parTrans" cxnId="{201FF674-C4E7-4369-B3BF-EF7E51B72AC5}">
      <dgm:prSet/>
      <dgm:spPr/>
      <dgm:t>
        <a:bodyPr/>
        <a:lstStyle/>
        <a:p>
          <a:endParaRPr lang="en-US"/>
        </a:p>
      </dgm:t>
    </dgm:pt>
    <dgm:pt modelId="{7F595545-AF30-4482-9424-F2B559C90AA0}" type="sibTrans" cxnId="{201FF674-C4E7-4369-B3BF-EF7E51B72AC5}">
      <dgm:prSet/>
      <dgm:spPr/>
      <dgm:t>
        <a:bodyPr/>
        <a:lstStyle/>
        <a:p>
          <a:endParaRPr lang="en-US"/>
        </a:p>
      </dgm:t>
    </dgm:pt>
    <dgm:pt modelId="{739D7289-8117-432E-9917-DE49401BA072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Same Household</a:t>
          </a:r>
        </a:p>
      </dgm:t>
    </dgm:pt>
    <dgm:pt modelId="{CA783DF6-5A19-42F2-8090-9D224BAF7223}" type="parTrans" cxnId="{06A29611-A101-4832-A52B-BC4CFC84795B}">
      <dgm:prSet/>
      <dgm:spPr/>
      <dgm:t>
        <a:bodyPr/>
        <a:lstStyle/>
        <a:p>
          <a:endParaRPr lang="en-US"/>
        </a:p>
      </dgm:t>
    </dgm:pt>
    <dgm:pt modelId="{C1DC2CBD-E37D-4996-AE33-EA5C0A220F3F}" type="sibTrans" cxnId="{06A29611-A101-4832-A52B-BC4CFC84795B}">
      <dgm:prSet/>
      <dgm:spPr/>
      <dgm:t>
        <a:bodyPr/>
        <a:lstStyle/>
        <a:p>
          <a:endParaRPr lang="en-US"/>
        </a:p>
      </dgm:t>
    </dgm:pt>
    <dgm:pt modelId="{6A730B8E-5300-4B85-A532-727743B8F986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Same Move-in Date</a:t>
          </a:r>
        </a:p>
      </dgm:t>
    </dgm:pt>
    <dgm:pt modelId="{6977358F-C1BF-4824-BF9D-38BEE9AC7F0E}" type="parTrans" cxnId="{F9B3929A-7673-4E98-A96C-BDE99B20E5D4}">
      <dgm:prSet/>
      <dgm:spPr/>
      <dgm:t>
        <a:bodyPr/>
        <a:lstStyle/>
        <a:p>
          <a:endParaRPr lang="en-US"/>
        </a:p>
      </dgm:t>
    </dgm:pt>
    <dgm:pt modelId="{A2A2A963-C7F4-4159-874F-3D3E57AA1BD6}" type="sibTrans" cxnId="{F9B3929A-7673-4E98-A96C-BDE99B20E5D4}">
      <dgm:prSet/>
      <dgm:spPr/>
      <dgm:t>
        <a:bodyPr/>
        <a:lstStyle/>
        <a:p>
          <a:endParaRPr lang="en-US"/>
        </a:p>
      </dgm:t>
    </dgm:pt>
    <dgm:pt modelId="{85D4E8B2-10DB-4426-88B7-C4AF360FED2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Same Move-in Income</a:t>
          </a:r>
        </a:p>
      </dgm:t>
    </dgm:pt>
    <dgm:pt modelId="{5D9191B1-18D8-45E3-AABC-3E1D6E78EB9F}" type="parTrans" cxnId="{E23AFB66-62C5-4919-BFA1-ADB7C61C7037}">
      <dgm:prSet/>
      <dgm:spPr/>
      <dgm:t>
        <a:bodyPr/>
        <a:lstStyle/>
        <a:p>
          <a:endParaRPr lang="en-US"/>
        </a:p>
      </dgm:t>
    </dgm:pt>
    <dgm:pt modelId="{CEFCD854-C120-4308-9D2A-9F57A88CE198}" type="sibTrans" cxnId="{E23AFB66-62C5-4919-BFA1-ADB7C61C7037}">
      <dgm:prSet/>
      <dgm:spPr/>
      <dgm:t>
        <a:bodyPr/>
        <a:lstStyle/>
        <a:p>
          <a:endParaRPr lang="en-US"/>
        </a:p>
      </dgm:t>
    </dgm:pt>
    <dgm:pt modelId="{971CDE6F-484E-4EA5-AD0E-766CF5E39ED0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Recertification (dated within 120 days before the Effective Date)</a:t>
          </a:r>
        </a:p>
      </dgm:t>
    </dgm:pt>
    <dgm:pt modelId="{DA4B358A-714B-45F7-B646-45E805881536}" type="parTrans" cxnId="{B3AEF880-B2B9-441D-B454-11E479BF3877}">
      <dgm:prSet/>
      <dgm:spPr/>
      <dgm:t>
        <a:bodyPr/>
        <a:lstStyle/>
        <a:p>
          <a:endParaRPr lang="en-US"/>
        </a:p>
      </dgm:t>
    </dgm:pt>
    <dgm:pt modelId="{9CD2F89A-14F9-460E-A452-9A605D3F7588}" type="sibTrans" cxnId="{B3AEF880-B2B9-441D-B454-11E479BF3877}">
      <dgm:prSet/>
      <dgm:spPr/>
      <dgm:t>
        <a:bodyPr/>
        <a:lstStyle/>
        <a:p>
          <a:endParaRPr lang="en-US"/>
        </a:p>
      </dgm:t>
    </dgm:pt>
    <dgm:pt modelId="{A4F759B8-372E-4BD6-A558-E7087B5FBAE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By the 1</a:t>
          </a:r>
          <a:r>
            <a:rPr lang="en-US" baseline="30000"/>
            <a:t>st</a:t>
          </a:r>
          <a:r>
            <a:rPr lang="en-US"/>
            <a:t> business day in February, all tenant events from January 1</a:t>
          </a:r>
          <a:r>
            <a:rPr lang="en-US" baseline="30000"/>
            <a:t>st</a:t>
          </a:r>
          <a:r>
            <a:rPr lang="en-US"/>
            <a:t> through December 31</a:t>
          </a:r>
          <a:r>
            <a:rPr lang="en-US" baseline="30000"/>
            <a:t>st</a:t>
          </a:r>
          <a:r>
            <a:rPr lang="en-US"/>
            <a:t> of the previous year must be entered and finalized in AHFA ONLINE DMS.</a:t>
          </a:r>
        </a:p>
      </dgm:t>
    </dgm:pt>
    <dgm:pt modelId="{B4A21DAE-5258-459F-A035-68B0F8331B9E}" type="parTrans" cxnId="{756A5B79-4672-4F55-8750-364FF54C5EEC}">
      <dgm:prSet/>
      <dgm:spPr/>
      <dgm:t>
        <a:bodyPr/>
        <a:lstStyle/>
        <a:p>
          <a:endParaRPr lang="en-US"/>
        </a:p>
      </dgm:t>
    </dgm:pt>
    <dgm:pt modelId="{2C4714D8-F6D5-4F69-935E-0875654D9EB8}" type="sibTrans" cxnId="{756A5B79-4672-4F55-8750-364FF54C5EEC}">
      <dgm:prSet/>
      <dgm:spPr/>
      <dgm:t>
        <a:bodyPr/>
        <a:lstStyle/>
        <a:p>
          <a:endParaRPr lang="en-US"/>
        </a:p>
      </dgm:t>
    </dgm:pt>
    <dgm:pt modelId="{B446912F-1DFC-4446-BCDF-2F132507CA1C}" type="pres">
      <dgm:prSet presAssocID="{EEC206EB-7665-4466-9A02-FEDE73D2FE39}" presName="root" presStyleCnt="0">
        <dgm:presLayoutVars>
          <dgm:dir/>
          <dgm:resizeHandles val="exact"/>
        </dgm:presLayoutVars>
      </dgm:prSet>
      <dgm:spPr/>
    </dgm:pt>
    <dgm:pt modelId="{DECC5EA9-519B-43E6-B1F3-FD0B4C5C75B4}" type="pres">
      <dgm:prSet presAssocID="{A0641A76-C064-48E5-8D60-E3F9142FA412}" presName="compNode" presStyleCnt="0"/>
      <dgm:spPr/>
    </dgm:pt>
    <dgm:pt modelId="{1865A8C1-F028-4EBC-A58E-5ACA1E55F655}" type="pres">
      <dgm:prSet presAssocID="{A0641A76-C064-48E5-8D60-E3F9142FA412}" presName="bgRect" presStyleLbl="bgShp" presStyleIdx="0" presStyleCnt="3"/>
      <dgm:spPr/>
    </dgm:pt>
    <dgm:pt modelId="{5233A13F-6EA6-4142-B0F2-68A38E828A0E}" type="pres">
      <dgm:prSet presAssocID="{A0641A76-C064-48E5-8D60-E3F9142FA412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Refresh"/>
        </a:ext>
      </dgm:extLst>
    </dgm:pt>
    <dgm:pt modelId="{86580E22-290C-4E06-9638-4797723076FE}" type="pres">
      <dgm:prSet presAssocID="{A0641A76-C064-48E5-8D60-E3F9142FA412}" presName="spaceRect" presStyleCnt="0"/>
      <dgm:spPr/>
    </dgm:pt>
    <dgm:pt modelId="{1EBDAE16-9675-4A39-A0AD-F27F457813BD}" type="pres">
      <dgm:prSet presAssocID="{A0641A76-C064-48E5-8D60-E3F9142FA412}" presName="parTx" presStyleLbl="revTx" presStyleIdx="0" presStyleCnt="4">
        <dgm:presLayoutVars>
          <dgm:chMax val="0"/>
          <dgm:chPref val="0"/>
        </dgm:presLayoutVars>
      </dgm:prSet>
      <dgm:spPr/>
    </dgm:pt>
    <dgm:pt modelId="{E72099B9-F79F-4208-A1E5-2323BA823C81}" type="pres">
      <dgm:prSet presAssocID="{B2C52760-C723-4991-BD9A-2041D2EF1DA0}" presName="sibTrans" presStyleCnt="0"/>
      <dgm:spPr/>
    </dgm:pt>
    <dgm:pt modelId="{94E58516-186F-495C-B404-9042388E56C3}" type="pres">
      <dgm:prSet presAssocID="{2EE77F6A-A58A-4B50-BA56-CBEA768D4537}" presName="compNode" presStyleCnt="0"/>
      <dgm:spPr/>
    </dgm:pt>
    <dgm:pt modelId="{E33C74C8-9B03-4F68-94E8-FEDC7118BCC6}" type="pres">
      <dgm:prSet presAssocID="{2EE77F6A-A58A-4B50-BA56-CBEA768D4537}" presName="bgRect" presStyleLbl="bgShp" presStyleIdx="1" presStyleCnt="3"/>
      <dgm:spPr/>
    </dgm:pt>
    <dgm:pt modelId="{A3D9F805-BCC7-4DAC-8243-77EAAA158A97}" type="pres">
      <dgm:prSet presAssocID="{2EE77F6A-A58A-4B50-BA56-CBEA768D4537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atabase"/>
        </a:ext>
      </dgm:extLst>
    </dgm:pt>
    <dgm:pt modelId="{73FA9D0B-A06B-44E6-ABA0-7D926273C2D4}" type="pres">
      <dgm:prSet presAssocID="{2EE77F6A-A58A-4B50-BA56-CBEA768D4537}" presName="spaceRect" presStyleCnt="0"/>
      <dgm:spPr/>
    </dgm:pt>
    <dgm:pt modelId="{7D5C7EE9-759B-4512-9674-5130E399CDA6}" type="pres">
      <dgm:prSet presAssocID="{2EE77F6A-A58A-4B50-BA56-CBEA768D4537}" presName="parTx" presStyleLbl="revTx" presStyleIdx="1" presStyleCnt="4">
        <dgm:presLayoutVars>
          <dgm:chMax val="0"/>
          <dgm:chPref val="0"/>
        </dgm:presLayoutVars>
      </dgm:prSet>
      <dgm:spPr/>
    </dgm:pt>
    <dgm:pt modelId="{D1A67089-AA29-436E-B440-4E0AB84C8946}" type="pres">
      <dgm:prSet presAssocID="{2EE77F6A-A58A-4B50-BA56-CBEA768D4537}" presName="desTx" presStyleLbl="revTx" presStyleIdx="2" presStyleCnt="4">
        <dgm:presLayoutVars/>
      </dgm:prSet>
      <dgm:spPr/>
    </dgm:pt>
    <dgm:pt modelId="{6770C605-F3AC-41AC-8B6B-4CB28C01230B}" type="pres">
      <dgm:prSet presAssocID="{7F595545-AF30-4482-9424-F2B559C90AA0}" presName="sibTrans" presStyleCnt="0"/>
      <dgm:spPr/>
    </dgm:pt>
    <dgm:pt modelId="{85767107-481F-41B2-8FB6-9668039AF023}" type="pres">
      <dgm:prSet presAssocID="{A4F759B8-372E-4BD6-A558-E7087B5FBAE8}" presName="compNode" presStyleCnt="0"/>
      <dgm:spPr/>
    </dgm:pt>
    <dgm:pt modelId="{EEC5414F-4CE6-451F-940B-B0C728595571}" type="pres">
      <dgm:prSet presAssocID="{A4F759B8-372E-4BD6-A558-E7087B5FBAE8}" presName="bgRect" presStyleLbl="bgShp" presStyleIdx="2" presStyleCnt="3"/>
      <dgm:spPr/>
    </dgm:pt>
    <dgm:pt modelId="{A0B68512-0762-4492-9A17-313680F1EF6E}" type="pres">
      <dgm:prSet presAssocID="{A4F759B8-372E-4BD6-A558-E7087B5FBAE8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onthly calendar"/>
        </a:ext>
      </dgm:extLst>
    </dgm:pt>
    <dgm:pt modelId="{A3D1C14B-5C96-46C3-B9D7-D706F76042B0}" type="pres">
      <dgm:prSet presAssocID="{A4F759B8-372E-4BD6-A558-E7087B5FBAE8}" presName="spaceRect" presStyleCnt="0"/>
      <dgm:spPr/>
    </dgm:pt>
    <dgm:pt modelId="{E7F1F73D-8586-488A-9588-AAF8664709CF}" type="pres">
      <dgm:prSet presAssocID="{A4F759B8-372E-4BD6-A558-E7087B5FBAE8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06A29611-A101-4832-A52B-BC4CFC84795B}" srcId="{2EE77F6A-A58A-4B50-BA56-CBEA768D4537}" destId="{739D7289-8117-432E-9917-DE49401BA072}" srcOrd="0" destOrd="0" parTransId="{CA783DF6-5A19-42F2-8090-9D224BAF7223}" sibTransId="{C1DC2CBD-E37D-4996-AE33-EA5C0A220F3F}"/>
    <dgm:cxn modelId="{5C34F117-71E7-4731-B285-CBAD53E851C5}" type="presOf" srcId="{6A730B8E-5300-4B85-A532-727743B8F986}" destId="{D1A67089-AA29-436E-B440-4E0AB84C8946}" srcOrd="0" destOrd="1" presId="urn:microsoft.com/office/officeart/2018/2/layout/IconVerticalSolidList"/>
    <dgm:cxn modelId="{E23AFB66-62C5-4919-BFA1-ADB7C61C7037}" srcId="{2EE77F6A-A58A-4B50-BA56-CBEA768D4537}" destId="{85D4E8B2-10DB-4426-88B7-C4AF360FED28}" srcOrd="2" destOrd="0" parTransId="{5D9191B1-18D8-45E3-AABC-3E1D6E78EB9F}" sibTransId="{CEFCD854-C120-4308-9D2A-9F57A88CE198}"/>
    <dgm:cxn modelId="{9F61F369-87BA-4002-8DD2-DFDBE7A9D437}" type="presOf" srcId="{85D4E8B2-10DB-4426-88B7-C4AF360FED28}" destId="{D1A67089-AA29-436E-B440-4E0AB84C8946}" srcOrd="0" destOrd="2" presId="urn:microsoft.com/office/officeart/2018/2/layout/IconVerticalSolidList"/>
    <dgm:cxn modelId="{FE075D6F-267E-4004-AE30-37C951F86B42}" type="presOf" srcId="{971CDE6F-484E-4EA5-AD0E-766CF5E39ED0}" destId="{D1A67089-AA29-436E-B440-4E0AB84C8946}" srcOrd="0" destOrd="3" presId="urn:microsoft.com/office/officeart/2018/2/layout/IconVerticalSolidList"/>
    <dgm:cxn modelId="{201FF674-C4E7-4369-B3BF-EF7E51B72AC5}" srcId="{EEC206EB-7665-4466-9A02-FEDE73D2FE39}" destId="{2EE77F6A-A58A-4B50-BA56-CBEA768D4537}" srcOrd="1" destOrd="0" parTransId="{B5DB6760-215B-4C54-9E10-6608C5E3BBE9}" sibTransId="{7F595545-AF30-4482-9424-F2B559C90AA0}"/>
    <dgm:cxn modelId="{4B06E457-00E2-478E-BF8C-BCB5F00FEA5D}" srcId="{EEC206EB-7665-4466-9A02-FEDE73D2FE39}" destId="{A0641A76-C064-48E5-8D60-E3F9142FA412}" srcOrd="0" destOrd="0" parTransId="{DE8E93F9-B24B-4B28-87D6-AE70BAB88040}" sibTransId="{B2C52760-C723-4991-BD9A-2041D2EF1DA0}"/>
    <dgm:cxn modelId="{756A5B79-4672-4F55-8750-364FF54C5EEC}" srcId="{EEC206EB-7665-4466-9A02-FEDE73D2FE39}" destId="{A4F759B8-372E-4BD6-A558-E7087B5FBAE8}" srcOrd="2" destOrd="0" parTransId="{B4A21DAE-5258-459F-A035-68B0F8331B9E}" sibTransId="{2C4714D8-F6D5-4F69-935E-0875654D9EB8}"/>
    <dgm:cxn modelId="{906EC17C-C993-4055-A8CB-6DA6EE9C0651}" type="presOf" srcId="{EEC206EB-7665-4466-9A02-FEDE73D2FE39}" destId="{B446912F-1DFC-4446-BCDF-2F132507CA1C}" srcOrd="0" destOrd="0" presId="urn:microsoft.com/office/officeart/2018/2/layout/IconVerticalSolidList"/>
    <dgm:cxn modelId="{B3AEF880-B2B9-441D-B454-11E479BF3877}" srcId="{2EE77F6A-A58A-4B50-BA56-CBEA768D4537}" destId="{971CDE6F-484E-4EA5-AD0E-766CF5E39ED0}" srcOrd="3" destOrd="0" parTransId="{DA4B358A-714B-45F7-B646-45E805881536}" sibTransId="{9CD2F89A-14F9-460E-A452-9A605D3F7588}"/>
    <dgm:cxn modelId="{F9B3929A-7673-4E98-A96C-BDE99B20E5D4}" srcId="{2EE77F6A-A58A-4B50-BA56-CBEA768D4537}" destId="{6A730B8E-5300-4B85-A532-727743B8F986}" srcOrd="1" destOrd="0" parTransId="{6977358F-C1BF-4824-BF9D-38BEE9AC7F0E}" sibTransId="{A2A2A963-C7F4-4159-874F-3D3E57AA1BD6}"/>
    <dgm:cxn modelId="{563C55A4-EB4A-471D-A085-AC8C630DC57B}" type="presOf" srcId="{739D7289-8117-432E-9917-DE49401BA072}" destId="{D1A67089-AA29-436E-B440-4E0AB84C8946}" srcOrd="0" destOrd="0" presId="urn:microsoft.com/office/officeart/2018/2/layout/IconVerticalSolidList"/>
    <dgm:cxn modelId="{E56873AD-9C7A-41BE-9A6E-4E80BE43885E}" type="presOf" srcId="{A0641A76-C064-48E5-8D60-E3F9142FA412}" destId="{1EBDAE16-9675-4A39-A0AD-F27F457813BD}" srcOrd="0" destOrd="0" presId="urn:microsoft.com/office/officeart/2018/2/layout/IconVerticalSolidList"/>
    <dgm:cxn modelId="{6A4189EC-41F1-4385-A4AF-DA66BA39FD50}" type="presOf" srcId="{2EE77F6A-A58A-4B50-BA56-CBEA768D4537}" destId="{7D5C7EE9-759B-4512-9674-5130E399CDA6}" srcOrd="0" destOrd="0" presId="urn:microsoft.com/office/officeart/2018/2/layout/IconVerticalSolidList"/>
    <dgm:cxn modelId="{FB38C1F4-B732-4242-9CB8-2F3FA30E525D}" type="presOf" srcId="{A4F759B8-372E-4BD6-A558-E7087B5FBAE8}" destId="{E7F1F73D-8586-488A-9588-AAF8664709CF}" srcOrd="0" destOrd="0" presId="urn:microsoft.com/office/officeart/2018/2/layout/IconVerticalSolidList"/>
    <dgm:cxn modelId="{AEAA4DF1-C6BC-4A62-8654-610F629BAD5E}" type="presParOf" srcId="{B446912F-1DFC-4446-BCDF-2F132507CA1C}" destId="{DECC5EA9-519B-43E6-B1F3-FD0B4C5C75B4}" srcOrd="0" destOrd="0" presId="urn:microsoft.com/office/officeart/2018/2/layout/IconVerticalSolidList"/>
    <dgm:cxn modelId="{F9DF066A-ADD5-4C27-8552-761FE5ED1AC9}" type="presParOf" srcId="{DECC5EA9-519B-43E6-B1F3-FD0B4C5C75B4}" destId="{1865A8C1-F028-4EBC-A58E-5ACA1E55F655}" srcOrd="0" destOrd="0" presId="urn:microsoft.com/office/officeart/2018/2/layout/IconVerticalSolidList"/>
    <dgm:cxn modelId="{F302FF13-C4A1-49F7-B328-360130B4DCE2}" type="presParOf" srcId="{DECC5EA9-519B-43E6-B1F3-FD0B4C5C75B4}" destId="{5233A13F-6EA6-4142-B0F2-68A38E828A0E}" srcOrd="1" destOrd="0" presId="urn:microsoft.com/office/officeart/2018/2/layout/IconVerticalSolidList"/>
    <dgm:cxn modelId="{CD82E765-9982-41A6-822A-ECB9E34CC901}" type="presParOf" srcId="{DECC5EA9-519B-43E6-B1F3-FD0B4C5C75B4}" destId="{86580E22-290C-4E06-9638-4797723076FE}" srcOrd="2" destOrd="0" presId="urn:microsoft.com/office/officeart/2018/2/layout/IconVerticalSolidList"/>
    <dgm:cxn modelId="{68BE5E5D-D30A-4538-9DEB-3DBBF2CDCC92}" type="presParOf" srcId="{DECC5EA9-519B-43E6-B1F3-FD0B4C5C75B4}" destId="{1EBDAE16-9675-4A39-A0AD-F27F457813BD}" srcOrd="3" destOrd="0" presId="urn:microsoft.com/office/officeart/2018/2/layout/IconVerticalSolidList"/>
    <dgm:cxn modelId="{DC3E9BA1-C60C-498A-94E8-90E00561EE09}" type="presParOf" srcId="{B446912F-1DFC-4446-BCDF-2F132507CA1C}" destId="{E72099B9-F79F-4208-A1E5-2323BA823C81}" srcOrd="1" destOrd="0" presId="urn:microsoft.com/office/officeart/2018/2/layout/IconVerticalSolidList"/>
    <dgm:cxn modelId="{17BFFF5C-0D57-4206-B6E6-A005532C59FD}" type="presParOf" srcId="{B446912F-1DFC-4446-BCDF-2F132507CA1C}" destId="{94E58516-186F-495C-B404-9042388E56C3}" srcOrd="2" destOrd="0" presId="urn:microsoft.com/office/officeart/2018/2/layout/IconVerticalSolidList"/>
    <dgm:cxn modelId="{7F21CBC5-ECA4-423B-86F5-857971DD4D67}" type="presParOf" srcId="{94E58516-186F-495C-B404-9042388E56C3}" destId="{E33C74C8-9B03-4F68-94E8-FEDC7118BCC6}" srcOrd="0" destOrd="0" presId="urn:microsoft.com/office/officeart/2018/2/layout/IconVerticalSolidList"/>
    <dgm:cxn modelId="{AEA8B958-DDD8-47D1-8CE4-44B07632C972}" type="presParOf" srcId="{94E58516-186F-495C-B404-9042388E56C3}" destId="{A3D9F805-BCC7-4DAC-8243-77EAAA158A97}" srcOrd="1" destOrd="0" presId="urn:microsoft.com/office/officeart/2018/2/layout/IconVerticalSolidList"/>
    <dgm:cxn modelId="{C41860BA-15DC-425D-B9A2-761C11FE8343}" type="presParOf" srcId="{94E58516-186F-495C-B404-9042388E56C3}" destId="{73FA9D0B-A06B-44E6-ABA0-7D926273C2D4}" srcOrd="2" destOrd="0" presId="urn:microsoft.com/office/officeart/2018/2/layout/IconVerticalSolidList"/>
    <dgm:cxn modelId="{A45146BC-A944-4F79-9A3A-7FF914CFFD83}" type="presParOf" srcId="{94E58516-186F-495C-B404-9042388E56C3}" destId="{7D5C7EE9-759B-4512-9674-5130E399CDA6}" srcOrd="3" destOrd="0" presId="urn:microsoft.com/office/officeart/2018/2/layout/IconVerticalSolidList"/>
    <dgm:cxn modelId="{5A12C869-05A0-4F86-A2EF-CAF7DE8AA1BA}" type="presParOf" srcId="{94E58516-186F-495C-B404-9042388E56C3}" destId="{D1A67089-AA29-436E-B440-4E0AB84C8946}" srcOrd="4" destOrd="0" presId="urn:microsoft.com/office/officeart/2018/2/layout/IconVerticalSolidList"/>
    <dgm:cxn modelId="{007B034E-3376-4514-BF7E-C677989E22AD}" type="presParOf" srcId="{B446912F-1DFC-4446-BCDF-2F132507CA1C}" destId="{6770C605-F3AC-41AC-8B6B-4CB28C01230B}" srcOrd="3" destOrd="0" presId="urn:microsoft.com/office/officeart/2018/2/layout/IconVerticalSolidList"/>
    <dgm:cxn modelId="{65A49437-5778-4AD6-93F2-1F4A6275F17C}" type="presParOf" srcId="{B446912F-1DFC-4446-BCDF-2F132507CA1C}" destId="{85767107-481F-41B2-8FB6-9668039AF023}" srcOrd="4" destOrd="0" presId="urn:microsoft.com/office/officeart/2018/2/layout/IconVerticalSolidList"/>
    <dgm:cxn modelId="{E9207DA6-BC81-4CD4-BC5F-3AB01D211EE0}" type="presParOf" srcId="{85767107-481F-41B2-8FB6-9668039AF023}" destId="{EEC5414F-4CE6-451F-940B-B0C728595571}" srcOrd="0" destOrd="0" presId="urn:microsoft.com/office/officeart/2018/2/layout/IconVerticalSolidList"/>
    <dgm:cxn modelId="{E4D9ACA7-1C14-4572-A9A5-692CFB91EB43}" type="presParOf" srcId="{85767107-481F-41B2-8FB6-9668039AF023}" destId="{A0B68512-0762-4492-9A17-313680F1EF6E}" srcOrd="1" destOrd="0" presId="urn:microsoft.com/office/officeart/2018/2/layout/IconVerticalSolidList"/>
    <dgm:cxn modelId="{353184DA-FDAA-4850-9BBA-3BF28C64D877}" type="presParOf" srcId="{85767107-481F-41B2-8FB6-9668039AF023}" destId="{A3D1C14B-5C96-46C3-B9D7-D706F76042B0}" srcOrd="2" destOrd="0" presId="urn:microsoft.com/office/officeart/2018/2/layout/IconVerticalSolidList"/>
    <dgm:cxn modelId="{41C7476F-8E2D-4CE1-9EB7-F0006E9229BD}" type="presParOf" srcId="{85767107-481F-41B2-8FB6-9668039AF023}" destId="{E7F1F73D-8586-488A-9588-AAF8664709CF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F94B3AA-2568-47BA-8B0F-D1E7FC4A5472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2EE45813-3E7F-45F2-96E7-E778654151C3}">
      <dgm:prSet/>
      <dgm:spPr/>
      <dgm:t>
        <a:bodyPr/>
        <a:lstStyle/>
        <a:p>
          <a:r>
            <a:rPr lang="en-US"/>
            <a:t>Once a project is acquired and issues are discovered such as</a:t>
          </a:r>
        </a:p>
      </dgm:t>
    </dgm:pt>
    <dgm:pt modelId="{15D48615-F9DF-408A-9AA0-6045F3234634}" type="parTrans" cxnId="{23206D01-EC33-4A94-9615-8F445C271CFD}">
      <dgm:prSet/>
      <dgm:spPr/>
      <dgm:t>
        <a:bodyPr/>
        <a:lstStyle/>
        <a:p>
          <a:endParaRPr lang="en-US"/>
        </a:p>
      </dgm:t>
    </dgm:pt>
    <dgm:pt modelId="{5CE2B166-6501-4504-85FC-F769B1B4E7BF}" type="sibTrans" cxnId="{23206D01-EC33-4A94-9615-8F445C271CFD}">
      <dgm:prSet/>
      <dgm:spPr/>
      <dgm:t>
        <a:bodyPr/>
        <a:lstStyle/>
        <a:p>
          <a:endParaRPr lang="en-US"/>
        </a:p>
      </dgm:t>
    </dgm:pt>
    <dgm:pt modelId="{AAEEE603-2EC2-4774-88A8-974D47198E76}">
      <dgm:prSet/>
      <dgm:spPr/>
      <dgm:t>
        <a:bodyPr/>
        <a:lstStyle/>
        <a:p>
          <a:r>
            <a:rPr lang="en-US"/>
            <a:t>Extensive File Corrections</a:t>
          </a:r>
        </a:p>
      </dgm:t>
    </dgm:pt>
    <dgm:pt modelId="{24EC3560-B3E8-4543-A71C-57D20FDE1051}" type="parTrans" cxnId="{67F62112-D47F-4830-A246-93DB8CD3D52E}">
      <dgm:prSet/>
      <dgm:spPr/>
      <dgm:t>
        <a:bodyPr/>
        <a:lstStyle/>
        <a:p>
          <a:endParaRPr lang="en-US"/>
        </a:p>
      </dgm:t>
    </dgm:pt>
    <dgm:pt modelId="{DC924883-40A4-4EA0-A3C9-6CDF1882052E}" type="sibTrans" cxnId="{67F62112-D47F-4830-A246-93DB8CD3D52E}">
      <dgm:prSet/>
      <dgm:spPr/>
      <dgm:t>
        <a:bodyPr/>
        <a:lstStyle/>
        <a:p>
          <a:endParaRPr lang="en-US"/>
        </a:p>
      </dgm:t>
    </dgm:pt>
    <dgm:pt modelId="{56AA8E35-3BBE-4F15-9208-E745288D98BC}">
      <dgm:prSet/>
      <dgm:spPr/>
      <dgm:t>
        <a:bodyPr/>
        <a:lstStyle/>
        <a:p>
          <a:r>
            <a:rPr lang="en-US"/>
            <a:t>Tenant Data Corrections</a:t>
          </a:r>
        </a:p>
      </dgm:t>
    </dgm:pt>
    <dgm:pt modelId="{561CBA17-3ADB-41D7-9754-1F5317751A6E}" type="parTrans" cxnId="{34A7CA5C-5353-4CD0-AB67-A96B18F28672}">
      <dgm:prSet/>
      <dgm:spPr/>
      <dgm:t>
        <a:bodyPr/>
        <a:lstStyle/>
        <a:p>
          <a:endParaRPr lang="en-US"/>
        </a:p>
      </dgm:t>
    </dgm:pt>
    <dgm:pt modelId="{93116105-40A7-4775-A22D-185BBB50828B}" type="sibTrans" cxnId="{34A7CA5C-5353-4CD0-AB67-A96B18F28672}">
      <dgm:prSet/>
      <dgm:spPr/>
      <dgm:t>
        <a:bodyPr/>
        <a:lstStyle/>
        <a:p>
          <a:endParaRPr lang="en-US"/>
        </a:p>
      </dgm:t>
    </dgm:pt>
    <dgm:pt modelId="{31156319-7B6E-46CD-8029-1F32F642A27F}">
      <dgm:prSet/>
      <dgm:spPr/>
      <dgm:t>
        <a:bodyPr/>
        <a:lstStyle/>
        <a:p>
          <a:r>
            <a:rPr lang="en-US"/>
            <a:t>Building or Unit Repairs</a:t>
          </a:r>
        </a:p>
      </dgm:t>
    </dgm:pt>
    <dgm:pt modelId="{61C1F383-BA4D-4B77-8BC1-3A0F316578DD}" type="parTrans" cxnId="{66DC9EBA-FEC8-4DE5-9112-0BE499493924}">
      <dgm:prSet/>
      <dgm:spPr/>
      <dgm:t>
        <a:bodyPr/>
        <a:lstStyle/>
        <a:p>
          <a:endParaRPr lang="en-US"/>
        </a:p>
      </dgm:t>
    </dgm:pt>
    <dgm:pt modelId="{056726C2-D723-4E5C-84C5-CD9EF0DC4B78}" type="sibTrans" cxnId="{66DC9EBA-FEC8-4DE5-9112-0BE499493924}">
      <dgm:prSet/>
      <dgm:spPr/>
      <dgm:t>
        <a:bodyPr/>
        <a:lstStyle/>
        <a:p>
          <a:endParaRPr lang="en-US"/>
        </a:p>
      </dgm:t>
    </dgm:pt>
    <dgm:pt modelId="{D43B5EC7-B277-4E09-8F80-35FE7B6A1C5A}">
      <dgm:prSet/>
      <dgm:spPr/>
      <dgm:t>
        <a:bodyPr/>
        <a:lstStyle/>
        <a:p>
          <a:r>
            <a:rPr lang="en-US"/>
            <a:t>The owner/management must submit a report to AHFA within 60 days of taking possession of the Project.</a:t>
          </a:r>
        </a:p>
      </dgm:t>
    </dgm:pt>
    <dgm:pt modelId="{0992420D-1DE2-4B7F-9736-5C28675CC0EB}" type="parTrans" cxnId="{A641F2ED-B058-449F-96D2-75BDE0510764}">
      <dgm:prSet/>
      <dgm:spPr/>
      <dgm:t>
        <a:bodyPr/>
        <a:lstStyle/>
        <a:p>
          <a:endParaRPr lang="en-US"/>
        </a:p>
      </dgm:t>
    </dgm:pt>
    <dgm:pt modelId="{0F4BB51E-D80E-428D-BB84-56AA8B7859D0}" type="sibTrans" cxnId="{A641F2ED-B058-449F-96D2-75BDE0510764}">
      <dgm:prSet/>
      <dgm:spPr/>
      <dgm:t>
        <a:bodyPr/>
        <a:lstStyle/>
        <a:p>
          <a:endParaRPr lang="en-US"/>
        </a:p>
      </dgm:t>
    </dgm:pt>
    <dgm:pt modelId="{1538A653-D609-4A34-90A8-683BCA60E1A7}">
      <dgm:prSet/>
      <dgm:spPr/>
      <dgm:t>
        <a:bodyPr/>
        <a:lstStyle/>
        <a:p>
          <a:r>
            <a:rPr lang="en-US"/>
            <a:t>The report must include</a:t>
          </a:r>
        </a:p>
      </dgm:t>
    </dgm:pt>
    <dgm:pt modelId="{3FA77969-3160-43F2-8892-7D3C6B5BD4AD}" type="parTrans" cxnId="{80B880DE-EB57-40F9-B038-9854E13A89A9}">
      <dgm:prSet/>
      <dgm:spPr/>
      <dgm:t>
        <a:bodyPr/>
        <a:lstStyle/>
        <a:p>
          <a:endParaRPr lang="en-US"/>
        </a:p>
      </dgm:t>
    </dgm:pt>
    <dgm:pt modelId="{997FE001-5458-471B-96A2-98FAB52FAD21}" type="sibTrans" cxnId="{80B880DE-EB57-40F9-B038-9854E13A89A9}">
      <dgm:prSet/>
      <dgm:spPr/>
      <dgm:t>
        <a:bodyPr/>
        <a:lstStyle/>
        <a:p>
          <a:endParaRPr lang="en-US"/>
        </a:p>
      </dgm:t>
    </dgm:pt>
    <dgm:pt modelId="{48216396-ED47-4D7D-B9F4-C8F56D793A8B}">
      <dgm:prSet/>
      <dgm:spPr/>
      <dgm:t>
        <a:bodyPr/>
        <a:lstStyle/>
        <a:p>
          <a:r>
            <a:rPr lang="en-US"/>
            <a:t>Details of the Repairs to be completed</a:t>
          </a:r>
        </a:p>
      </dgm:t>
    </dgm:pt>
    <dgm:pt modelId="{F37757A8-8BD8-4D36-822A-B7791BC3C7A0}" type="parTrans" cxnId="{774A95C0-D414-420F-B4E8-250C1590E62F}">
      <dgm:prSet/>
      <dgm:spPr/>
      <dgm:t>
        <a:bodyPr/>
        <a:lstStyle/>
        <a:p>
          <a:endParaRPr lang="en-US"/>
        </a:p>
      </dgm:t>
    </dgm:pt>
    <dgm:pt modelId="{3E1E68F0-1111-4698-9DF6-B2BF3E322AE1}" type="sibTrans" cxnId="{774A95C0-D414-420F-B4E8-250C1590E62F}">
      <dgm:prSet/>
      <dgm:spPr/>
      <dgm:t>
        <a:bodyPr/>
        <a:lstStyle/>
        <a:p>
          <a:endParaRPr lang="en-US"/>
        </a:p>
      </dgm:t>
    </dgm:pt>
    <dgm:pt modelId="{011F62CF-F552-4F85-81A8-DF0F1EDFBF72}">
      <dgm:prSet/>
      <dgm:spPr/>
      <dgm:t>
        <a:bodyPr/>
        <a:lstStyle/>
        <a:p>
          <a:r>
            <a:rPr lang="en-US"/>
            <a:t>Completion Deadline</a:t>
          </a:r>
        </a:p>
      </dgm:t>
    </dgm:pt>
    <dgm:pt modelId="{3782B9BC-015B-41BD-B63F-657613C9ACC3}" type="parTrans" cxnId="{C5FA3C84-7A17-4D5A-9580-19DE8C14DCF4}">
      <dgm:prSet/>
      <dgm:spPr/>
      <dgm:t>
        <a:bodyPr/>
        <a:lstStyle/>
        <a:p>
          <a:endParaRPr lang="en-US"/>
        </a:p>
      </dgm:t>
    </dgm:pt>
    <dgm:pt modelId="{FDA391A1-1A8E-4819-95FC-0E4CEFFCC073}" type="sibTrans" cxnId="{C5FA3C84-7A17-4D5A-9580-19DE8C14DCF4}">
      <dgm:prSet/>
      <dgm:spPr/>
      <dgm:t>
        <a:bodyPr/>
        <a:lstStyle/>
        <a:p>
          <a:endParaRPr lang="en-US"/>
        </a:p>
      </dgm:t>
    </dgm:pt>
    <dgm:pt modelId="{309D912F-6EB2-48A4-8214-CA21E853D301}" type="pres">
      <dgm:prSet presAssocID="{AF94B3AA-2568-47BA-8B0F-D1E7FC4A5472}" presName="linear" presStyleCnt="0">
        <dgm:presLayoutVars>
          <dgm:animLvl val="lvl"/>
          <dgm:resizeHandles val="exact"/>
        </dgm:presLayoutVars>
      </dgm:prSet>
      <dgm:spPr/>
    </dgm:pt>
    <dgm:pt modelId="{784C041F-9DDB-46A6-AE22-48210AF1D584}" type="pres">
      <dgm:prSet presAssocID="{2EE45813-3E7F-45F2-96E7-E778654151C3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8F159EA9-A5D5-4FCF-9A79-A02FA3B7AD94}" type="pres">
      <dgm:prSet presAssocID="{2EE45813-3E7F-45F2-96E7-E778654151C3}" presName="childText" presStyleLbl="revTx" presStyleIdx="0" presStyleCnt="2">
        <dgm:presLayoutVars>
          <dgm:bulletEnabled val="1"/>
        </dgm:presLayoutVars>
      </dgm:prSet>
      <dgm:spPr/>
    </dgm:pt>
    <dgm:pt modelId="{4093D5B7-D3D1-4B28-9D1F-3053DB22E2DC}" type="pres">
      <dgm:prSet presAssocID="{D43B5EC7-B277-4E09-8F80-35FE7B6A1C5A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3B77E6CB-D5B8-488C-B015-8E7DA1B94CFC}" type="pres">
      <dgm:prSet presAssocID="{0F4BB51E-D80E-428D-BB84-56AA8B7859D0}" presName="spacer" presStyleCnt="0"/>
      <dgm:spPr/>
    </dgm:pt>
    <dgm:pt modelId="{1A02D2CC-8394-4F06-93A8-E7BE7714917A}" type="pres">
      <dgm:prSet presAssocID="{1538A653-D609-4A34-90A8-683BCA60E1A7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D5144D16-AFAA-4B8C-BF1C-046733B6E7E5}" type="pres">
      <dgm:prSet presAssocID="{1538A653-D609-4A34-90A8-683BCA60E1A7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23206D01-EC33-4A94-9615-8F445C271CFD}" srcId="{AF94B3AA-2568-47BA-8B0F-D1E7FC4A5472}" destId="{2EE45813-3E7F-45F2-96E7-E778654151C3}" srcOrd="0" destOrd="0" parTransId="{15D48615-F9DF-408A-9AA0-6045F3234634}" sibTransId="{5CE2B166-6501-4504-85FC-F769B1B4E7BF}"/>
    <dgm:cxn modelId="{814C870E-F195-4AE3-94F0-BAE9D6256DB2}" type="presOf" srcId="{D43B5EC7-B277-4E09-8F80-35FE7B6A1C5A}" destId="{4093D5B7-D3D1-4B28-9D1F-3053DB22E2DC}" srcOrd="0" destOrd="0" presId="urn:microsoft.com/office/officeart/2005/8/layout/vList2"/>
    <dgm:cxn modelId="{67F62112-D47F-4830-A246-93DB8CD3D52E}" srcId="{2EE45813-3E7F-45F2-96E7-E778654151C3}" destId="{AAEEE603-2EC2-4774-88A8-974D47198E76}" srcOrd="0" destOrd="0" parTransId="{24EC3560-B3E8-4543-A71C-57D20FDE1051}" sibTransId="{DC924883-40A4-4EA0-A3C9-6CDF1882052E}"/>
    <dgm:cxn modelId="{7EA4213E-998C-4D1D-81C2-686379887EBC}" type="presOf" srcId="{AF94B3AA-2568-47BA-8B0F-D1E7FC4A5472}" destId="{309D912F-6EB2-48A4-8214-CA21E853D301}" srcOrd="0" destOrd="0" presId="urn:microsoft.com/office/officeart/2005/8/layout/vList2"/>
    <dgm:cxn modelId="{34A7CA5C-5353-4CD0-AB67-A96B18F28672}" srcId="{2EE45813-3E7F-45F2-96E7-E778654151C3}" destId="{56AA8E35-3BBE-4F15-9208-E745288D98BC}" srcOrd="1" destOrd="0" parTransId="{561CBA17-3ADB-41D7-9754-1F5317751A6E}" sibTransId="{93116105-40A7-4775-A22D-185BBB50828B}"/>
    <dgm:cxn modelId="{CBC5FB5F-8BE3-4080-9BB7-C828038435AD}" type="presOf" srcId="{56AA8E35-3BBE-4F15-9208-E745288D98BC}" destId="{8F159EA9-A5D5-4FCF-9A79-A02FA3B7AD94}" srcOrd="0" destOrd="1" presId="urn:microsoft.com/office/officeart/2005/8/layout/vList2"/>
    <dgm:cxn modelId="{A43A7B4C-DDCA-474E-A124-D3A96996A2BD}" type="presOf" srcId="{48216396-ED47-4D7D-B9F4-C8F56D793A8B}" destId="{D5144D16-AFAA-4B8C-BF1C-046733B6E7E5}" srcOrd="0" destOrd="0" presId="urn:microsoft.com/office/officeart/2005/8/layout/vList2"/>
    <dgm:cxn modelId="{C5FA3C84-7A17-4D5A-9580-19DE8C14DCF4}" srcId="{1538A653-D609-4A34-90A8-683BCA60E1A7}" destId="{011F62CF-F552-4F85-81A8-DF0F1EDFBF72}" srcOrd="1" destOrd="0" parTransId="{3782B9BC-015B-41BD-B63F-657613C9ACC3}" sibTransId="{FDA391A1-1A8E-4819-95FC-0E4CEFFCC073}"/>
    <dgm:cxn modelId="{428D1398-1B76-40EC-948F-31ED1D4BDA6D}" type="presOf" srcId="{31156319-7B6E-46CD-8029-1F32F642A27F}" destId="{8F159EA9-A5D5-4FCF-9A79-A02FA3B7AD94}" srcOrd="0" destOrd="2" presId="urn:microsoft.com/office/officeart/2005/8/layout/vList2"/>
    <dgm:cxn modelId="{29CC609B-A07F-4732-982D-56AFF5C074CF}" type="presOf" srcId="{AAEEE603-2EC2-4774-88A8-974D47198E76}" destId="{8F159EA9-A5D5-4FCF-9A79-A02FA3B7AD94}" srcOrd="0" destOrd="0" presId="urn:microsoft.com/office/officeart/2005/8/layout/vList2"/>
    <dgm:cxn modelId="{26AAC2AF-3790-43FA-B813-56599A6FCB10}" type="presOf" srcId="{1538A653-D609-4A34-90A8-683BCA60E1A7}" destId="{1A02D2CC-8394-4F06-93A8-E7BE7714917A}" srcOrd="0" destOrd="0" presId="urn:microsoft.com/office/officeart/2005/8/layout/vList2"/>
    <dgm:cxn modelId="{66DC9EBA-FEC8-4DE5-9112-0BE499493924}" srcId="{2EE45813-3E7F-45F2-96E7-E778654151C3}" destId="{31156319-7B6E-46CD-8029-1F32F642A27F}" srcOrd="2" destOrd="0" parTransId="{61C1F383-BA4D-4B77-8BC1-3A0F316578DD}" sibTransId="{056726C2-D723-4E5C-84C5-CD9EF0DC4B78}"/>
    <dgm:cxn modelId="{774A95C0-D414-420F-B4E8-250C1590E62F}" srcId="{1538A653-D609-4A34-90A8-683BCA60E1A7}" destId="{48216396-ED47-4D7D-B9F4-C8F56D793A8B}" srcOrd="0" destOrd="0" parTransId="{F37757A8-8BD8-4D36-822A-B7791BC3C7A0}" sibTransId="{3E1E68F0-1111-4698-9DF6-B2BF3E322AE1}"/>
    <dgm:cxn modelId="{984305D0-A66E-4BB4-AB48-94F00BDE8E8E}" type="presOf" srcId="{2EE45813-3E7F-45F2-96E7-E778654151C3}" destId="{784C041F-9DDB-46A6-AE22-48210AF1D584}" srcOrd="0" destOrd="0" presId="urn:microsoft.com/office/officeart/2005/8/layout/vList2"/>
    <dgm:cxn modelId="{80B880DE-EB57-40F9-B038-9854E13A89A9}" srcId="{AF94B3AA-2568-47BA-8B0F-D1E7FC4A5472}" destId="{1538A653-D609-4A34-90A8-683BCA60E1A7}" srcOrd="2" destOrd="0" parTransId="{3FA77969-3160-43F2-8892-7D3C6B5BD4AD}" sibTransId="{997FE001-5458-471B-96A2-98FAB52FAD21}"/>
    <dgm:cxn modelId="{A641F2ED-B058-449F-96D2-75BDE0510764}" srcId="{AF94B3AA-2568-47BA-8B0F-D1E7FC4A5472}" destId="{D43B5EC7-B277-4E09-8F80-35FE7B6A1C5A}" srcOrd="1" destOrd="0" parTransId="{0992420D-1DE2-4B7F-9736-5C28675CC0EB}" sibTransId="{0F4BB51E-D80E-428D-BB84-56AA8B7859D0}"/>
    <dgm:cxn modelId="{A64681F2-15F7-4F8E-9249-858237E4BAC7}" type="presOf" srcId="{011F62CF-F552-4F85-81A8-DF0F1EDFBF72}" destId="{D5144D16-AFAA-4B8C-BF1C-046733B6E7E5}" srcOrd="0" destOrd="1" presId="urn:microsoft.com/office/officeart/2005/8/layout/vList2"/>
    <dgm:cxn modelId="{D7B962C8-BA96-42A9-A9E1-05BFA03F6D62}" type="presParOf" srcId="{309D912F-6EB2-48A4-8214-CA21E853D301}" destId="{784C041F-9DDB-46A6-AE22-48210AF1D584}" srcOrd="0" destOrd="0" presId="urn:microsoft.com/office/officeart/2005/8/layout/vList2"/>
    <dgm:cxn modelId="{3E4FE988-69BD-4A1D-AFFE-D1646E6E74C1}" type="presParOf" srcId="{309D912F-6EB2-48A4-8214-CA21E853D301}" destId="{8F159EA9-A5D5-4FCF-9A79-A02FA3B7AD94}" srcOrd="1" destOrd="0" presId="urn:microsoft.com/office/officeart/2005/8/layout/vList2"/>
    <dgm:cxn modelId="{3FF2C5CF-1556-4D50-A5F0-0B8467168EF2}" type="presParOf" srcId="{309D912F-6EB2-48A4-8214-CA21E853D301}" destId="{4093D5B7-D3D1-4B28-9D1F-3053DB22E2DC}" srcOrd="2" destOrd="0" presId="urn:microsoft.com/office/officeart/2005/8/layout/vList2"/>
    <dgm:cxn modelId="{725EFED4-5DB8-421C-AA0A-509B7D8A9773}" type="presParOf" srcId="{309D912F-6EB2-48A4-8214-CA21E853D301}" destId="{3B77E6CB-D5B8-488C-B015-8E7DA1B94CFC}" srcOrd="3" destOrd="0" presId="urn:microsoft.com/office/officeart/2005/8/layout/vList2"/>
    <dgm:cxn modelId="{CFE54EA2-4DD5-4E22-8497-E9E40D733B2C}" type="presParOf" srcId="{309D912F-6EB2-48A4-8214-CA21E853D301}" destId="{1A02D2CC-8394-4F06-93A8-E7BE7714917A}" srcOrd="4" destOrd="0" presId="urn:microsoft.com/office/officeart/2005/8/layout/vList2"/>
    <dgm:cxn modelId="{1AD843E9-0990-4C1D-9F08-FFD0E02561BC}" type="presParOf" srcId="{309D912F-6EB2-48A4-8214-CA21E853D301}" destId="{D5144D16-AFAA-4B8C-BF1C-046733B6E7E5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A5BED55-574C-4572-BF3A-CF26D0F06F53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2" csCatId="colorful" phldr="1"/>
      <dgm:spPr/>
      <dgm:t>
        <a:bodyPr/>
        <a:lstStyle/>
        <a:p>
          <a:endParaRPr lang="en-US"/>
        </a:p>
      </dgm:t>
    </dgm:pt>
    <dgm:pt modelId="{92BD1B84-0610-48D6-8CF7-781299888471}">
      <dgm:prSet/>
      <dgm:spPr/>
      <dgm:t>
        <a:bodyPr/>
        <a:lstStyle/>
        <a:p>
          <a:r>
            <a:rPr lang="en-US"/>
            <a:t>Exposed electrical wiring or electrical hazards in tenant accessible areas</a:t>
          </a:r>
        </a:p>
      </dgm:t>
    </dgm:pt>
    <dgm:pt modelId="{2477BDFC-5716-40A5-B721-E734B21C3451}" type="parTrans" cxnId="{94A166D1-5679-4351-B880-A077FA257F68}">
      <dgm:prSet/>
      <dgm:spPr/>
      <dgm:t>
        <a:bodyPr/>
        <a:lstStyle/>
        <a:p>
          <a:endParaRPr lang="en-US"/>
        </a:p>
      </dgm:t>
    </dgm:pt>
    <dgm:pt modelId="{CD0AF794-AC69-4F00-AABA-15FC1423D8B9}" type="sibTrans" cxnId="{94A166D1-5679-4351-B880-A077FA257F68}">
      <dgm:prSet/>
      <dgm:spPr/>
      <dgm:t>
        <a:bodyPr/>
        <a:lstStyle/>
        <a:p>
          <a:endParaRPr lang="en-US"/>
        </a:p>
      </dgm:t>
    </dgm:pt>
    <dgm:pt modelId="{D3BBFF32-7C9E-4EBA-B3A8-159AF175BB28}">
      <dgm:prSet/>
      <dgm:spPr/>
      <dgm:t>
        <a:bodyPr/>
        <a:lstStyle/>
        <a:p>
          <a:r>
            <a:rPr lang="en-US"/>
            <a:t>Tripping hazards on exterior walking surfaces</a:t>
          </a:r>
        </a:p>
      </dgm:t>
    </dgm:pt>
    <dgm:pt modelId="{894725A1-AD99-4731-8BBE-7116365281E8}" type="parTrans" cxnId="{76FDED1C-54BC-41EB-93E0-9D9FFD670164}">
      <dgm:prSet/>
      <dgm:spPr/>
      <dgm:t>
        <a:bodyPr/>
        <a:lstStyle/>
        <a:p>
          <a:endParaRPr lang="en-US"/>
        </a:p>
      </dgm:t>
    </dgm:pt>
    <dgm:pt modelId="{0EC189EE-AE5D-42A0-82E6-4FADB7BFCAFA}" type="sibTrans" cxnId="{76FDED1C-54BC-41EB-93E0-9D9FFD670164}">
      <dgm:prSet/>
      <dgm:spPr/>
      <dgm:t>
        <a:bodyPr/>
        <a:lstStyle/>
        <a:p>
          <a:endParaRPr lang="en-US"/>
        </a:p>
      </dgm:t>
    </dgm:pt>
    <dgm:pt modelId="{D4C618DD-F8D2-4252-AD2F-3B3226C9BAA1}">
      <dgm:prSet/>
      <dgm:spPr/>
      <dgm:t>
        <a:bodyPr/>
        <a:lstStyle/>
        <a:p>
          <a:r>
            <a:rPr lang="en-US"/>
            <a:t>Missing, broken or loose handrails or steps</a:t>
          </a:r>
        </a:p>
      </dgm:t>
    </dgm:pt>
    <dgm:pt modelId="{F0ED77F0-C888-49E3-99D1-902F99DBE328}" type="parTrans" cxnId="{A392A695-235C-463D-ACFC-A12AE737772D}">
      <dgm:prSet/>
      <dgm:spPr/>
      <dgm:t>
        <a:bodyPr/>
        <a:lstStyle/>
        <a:p>
          <a:endParaRPr lang="en-US"/>
        </a:p>
      </dgm:t>
    </dgm:pt>
    <dgm:pt modelId="{8F7E8D89-59EA-403A-BB26-9C7B0BFA4EDA}" type="sibTrans" cxnId="{A392A695-235C-463D-ACFC-A12AE737772D}">
      <dgm:prSet/>
      <dgm:spPr/>
      <dgm:t>
        <a:bodyPr/>
        <a:lstStyle/>
        <a:p>
          <a:endParaRPr lang="en-US"/>
        </a:p>
      </dgm:t>
    </dgm:pt>
    <dgm:pt modelId="{A0D31F89-5979-456A-B9C6-584B226A0A94}">
      <dgm:prSet/>
      <dgm:spPr/>
      <dgm:t>
        <a:bodyPr/>
        <a:lstStyle/>
        <a:p>
          <a:r>
            <a:rPr lang="en-US"/>
            <a:t>Boarded, broken or missing windows</a:t>
          </a:r>
        </a:p>
      </dgm:t>
    </dgm:pt>
    <dgm:pt modelId="{3032E92A-3752-4DD2-9646-2A5E02B72695}" type="parTrans" cxnId="{B7EEA353-4DD5-4448-B7BE-90DF2143239F}">
      <dgm:prSet/>
      <dgm:spPr/>
      <dgm:t>
        <a:bodyPr/>
        <a:lstStyle/>
        <a:p>
          <a:endParaRPr lang="en-US"/>
        </a:p>
      </dgm:t>
    </dgm:pt>
    <dgm:pt modelId="{520BC6AC-BD00-4C6E-87E2-8F19403B2D67}" type="sibTrans" cxnId="{B7EEA353-4DD5-4448-B7BE-90DF2143239F}">
      <dgm:prSet/>
      <dgm:spPr/>
      <dgm:t>
        <a:bodyPr/>
        <a:lstStyle/>
        <a:p>
          <a:endParaRPr lang="en-US"/>
        </a:p>
      </dgm:t>
    </dgm:pt>
    <dgm:pt modelId="{3E73A8D6-AA00-4B03-93FA-0B2EE3580C5A}">
      <dgm:prSet/>
      <dgm:spPr/>
      <dgm:t>
        <a:bodyPr/>
        <a:lstStyle/>
        <a:p>
          <a:r>
            <a:rPr lang="en-US" dirty="0"/>
            <a:t>MISSING OR DAMAGED ENTRY/EXIT DOORS OR BATHROOM DOORS</a:t>
          </a:r>
        </a:p>
      </dgm:t>
    </dgm:pt>
    <dgm:pt modelId="{5D62EF59-28F9-48C1-AB70-D58C5FC0ADA6}" type="parTrans" cxnId="{52A6D2D0-8DDB-447F-B303-E7469612C697}">
      <dgm:prSet/>
      <dgm:spPr/>
      <dgm:t>
        <a:bodyPr/>
        <a:lstStyle/>
        <a:p>
          <a:endParaRPr lang="en-US"/>
        </a:p>
      </dgm:t>
    </dgm:pt>
    <dgm:pt modelId="{0D7BD45C-00B3-4CCA-B9A0-3066C4291E38}" type="sibTrans" cxnId="{52A6D2D0-8DDB-447F-B303-E7469612C697}">
      <dgm:prSet/>
      <dgm:spPr/>
      <dgm:t>
        <a:bodyPr/>
        <a:lstStyle/>
        <a:p>
          <a:endParaRPr lang="en-US"/>
        </a:p>
      </dgm:t>
    </dgm:pt>
    <dgm:pt modelId="{C1D45F29-2457-4AFB-AAF7-2CE1EBA56689}" type="pres">
      <dgm:prSet presAssocID="{8A5BED55-574C-4572-BF3A-CF26D0F06F53}" presName="root" presStyleCnt="0">
        <dgm:presLayoutVars>
          <dgm:dir/>
          <dgm:resizeHandles val="exact"/>
        </dgm:presLayoutVars>
      </dgm:prSet>
      <dgm:spPr/>
    </dgm:pt>
    <dgm:pt modelId="{8D048306-8125-4DA0-85EB-844127707C61}" type="pres">
      <dgm:prSet presAssocID="{92BD1B84-0610-48D6-8CF7-781299888471}" presName="compNode" presStyleCnt="0"/>
      <dgm:spPr/>
    </dgm:pt>
    <dgm:pt modelId="{029F9A95-A4F8-44E1-92D0-1E55EDB2EB2E}" type="pres">
      <dgm:prSet presAssocID="{92BD1B84-0610-48D6-8CF7-781299888471}" presName="bgRect" presStyleLbl="bgShp" presStyleIdx="0" presStyleCnt="5"/>
      <dgm:spPr/>
    </dgm:pt>
    <dgm:pt modelId="{C76C2295-BD19-4539-B627-CC696AABECEA}" type="pres">
      <dgm:prSet presAssocID="{92BD1B84-0610-48D6-8CF7-781299888471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igh Voltage"/>
        </a:ext>
      </dgm:extLst>
    </dgm:pt>
    <dgm:pt modelId="{D3EAD374-00B4-4F24-9E5B-76A6661A1D25}" type="pres">
      <dgm:prSet presAssocID="{92BD1B84-0610-48D6-8CF7-781299888471}" presName="spaceRect" presStyleCnt="0"/>
      <dgm:spPr/>
    </dgm:pt>
    <dgm:pt modelId="{DC6061E4-FBDD-4769-84A4-45AE43992C1B}" type="pres">
      <dgm:prSet presAssocID="{92BD1B84-0610-48D6-8CF7-781299888471}" presName="parTx" presStyleLbl="revTx" presStyleIdx="0" presStyleCnt="5">
        <dgm:presLayoutVars>
          <dgm:chMax val="0"/>
          <dgm:chPref val="0"/>
        </dgm:presLayoutVars>
      </dgm:prSet>
      <dgm:spPr/>
    </dgm:pt>
    <dgm:pt modelId="{D967FB0E-46D9-4EEB-AB68-51803FAD57E6}" type="pres">
      <dgm:prSet presAssocID="{CD0AF794-AC69-4F00-AABA-15FC1423D8B9}" presName="sibTrans" presStyleCnt="0"/>
      <dgm:spPr/>
    </dgm:pt>
    <dgm:pt modelId="{606104B4-C83B-413E-BF58-5566D1EAD089}" type="pres">
      <dgm:prSet presAssocID="{D3BBFF32-7C9E-4EBA-B3A8-159AF175BB28}" presName="compNode" presStyleCnt="0"/>
      <dgm:spPr/>
    </dgm:pt>
    <dgm:pt modelId="{E9DB7B6B-3621-424D-8F01-8373D7AD99A5}" type="pres">
      <dgm:prSet presAssocID="{D3BBFF32-7C9E-4EBA-B3A8-159AF175BB28}" presName="bgRect" presStyleLbl="bgShp" presStyleIdx="1" presStyleCnt="5"/>
      <dgm:spPr/>
    </dgm:pt>
    <dgm:pt modelId="{AE9C7B03-EAED-4698-9F81-7F59218ED970}" type="pres">
      <dgm:prSet presAssocID="{D3BBFF32-7C9E-4EBA-B3A8-159AF175BB28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alk"/>
        </a:ext>
      </dgm:extLst>
    </dgm:pt>
    <dgm:pt modelId="{7D674199-B06C-45A7-BA81-A6D24CEF7249}" type="pres">
      <dgm:prSet presAssocID="{D3BBFF32-7C9E-4EBA-B3A8-159AF175BB28}" presName="spaceRect" presStyleCnt="0"/>
      <dgm:spPr/>
    </dgm:pt>
    <dgm:pt modelId="{FEA3C68E-5DA4-4A03-AA9B-553C95B5BF13}" type="pres">
      <dgm:prSet presAssocID="{D3BBFF32-7C9E-4EBA-B3A8-159AF175BB28}" presName="parTx" presStyleLbl="revTx" presStyleIdx="1" presStyleCnt="5">
        <dgm:presLayoutVars>
          <dgm:chMax val="0"/>
          <dgm:chPref val="0"/>
        </dgm:presLayoutVars>
      </dgm:prSet>
      <dgm:spPr/>
    </dgm:pt>
    <dgm:pt modelId="{CFB4848B-4EE0-4C88-B543-2298238AA251}" type="pres">
      <dgm:prSet presAssocID="{0EC189EE-AE5D-42A0-82E6-4FADB7BFCAFA}" presName="sibTrans" presStyleCnt="0"/>
      <dgm:spPr/>
    </dgm:pt>
    <dgm:pt modelId="{E87577FE-5026-4507-8E35-8A3A638DE895}" type="pres">
      <dgm:prSet presAssocID="{D4C618DD-F8D2-4252-AD2F-3B3226C9BAA1}" presName="compNode" presStyleCnt="0"/>
      <dgm:spPr/>
    </dgm:pt>
    <dgm:pt modelId="{E09E69F0-1E46-4398-815C-BF52C575711F}" type="pres">
      <dgm:prSet presAssocID="{D4C618DD-F8D2-4252-AD2F-3B3226C9BAA1}" presName="bgRect" presStyleLbl="bgShp" presStyleIdx="2" presStyleCnt="5"/>
      <dgm:spPr/>
    </dgm:pt>
    <dgm:pt modelId="{DEA11BB6-6CE3-4979-A60E-5656B4C9C53C}" type="pres">
      <dgm:prSet presAssocID="{D4C618DD-F8D2-4252-AD2F-3B3226C9BAA1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ilter"/>
        </a:ext>
      </dgm:extLst>
    </dgm:pt>
    <dgm:pt modelId="{EE598C6D-EDC5-4FEE-8FD3-31015A741685}" type="pres">
      <dgm:prSet presAssocID="{D4C618DD-F8D2-4252-AD2F-3B3226C9BAA1}" presName="spaceRect" presStyleCnt="0"/>
      <dgm:spPr/>
    </dgm:pt>
    <dgm:pt modelId="{BAD543FA-AEC3-4CEB-BC87-AF454671E418}" type="pres">
      <dgm:prSet presAssocID="{D4C618DD-F8D2-4252-AD2F-3B3226C9BAA1}" presName="parTx" presStyleLbl="revTx" presStyleIdx="2" presStyleCnt="5">
        <dgm:presLayoutVars>
          <dgm:chMax val="0"/>
          <dgm:chPref val="0"/>
        </dgm:presLayoutVars>
      </dgm:prSet>
      <dgm:spPr/>
    </dgm:pt>
    <dgm:pt modelId="{027BF01C-2744-4012-A8BF-9983C9600305}" type="pres">
      <dgm:prSet presAssocID="{8F7E8D89-59EA-403A-BB26-9C7B0BFA4EDA}" presName="sibTrans" presStyleCnt="0"/>
      <dgm:spPr/>
    </dgm:pt>
    <dgm:pt modelId="{282CBA0B-2A32-4145-9D3A-DA8ED2A72F8B}" type="pres">
      <dgm:prSet presAssocID="{A0D31F89-5979-456A-B9C6-584B226A0A94}" presName="compNode" presStyleCnt="0"/>
      <dgm:spPr/>
    </dgm:pt>
    <dgm:pt modelId="{AD81B76D-BBEF-4844-BB4A-F6D2E6C6C4EE}" type="pres">
      <dgm:prSet presAssocID="{A0D31F89-5979-456A-B9C6-584B226A0A94}" presName="bgRect" presStyleLbl="bgShp" presStyleIdx="3" presStyleCnt="5"/>
      <dgm:spPr/>
    </dgm:pt>
    <dgm:pt modelId="{A3B07AE6-E900-4458-9FF6-7DB719DD6EA2}" type="pres">
      <dgm:prSet presAssocID="{A0D31F89-5979-456A-B9C6-584B226A0A94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irefighter"/>
        </a:ext>
      </dgm:extLst>
    </dgm:pt>
    <dgm:pt modelId="{4A70CA1A-2B26-47DB-AFF6-B9099170B475}" type="pres">
      <dgm:prSet presAssocID="{A0D31F89-5979-456A-B9C6-584B226A0A94}" presName="spaceRect" presStyleCnt="0"/>
      <dgm:spPr/>
    </dgm:pt>
    <dgm:pt modelId="{F182BF03-8C84-404B-B16D-BE67B343E1F5}" type="pres">
      <dgm:prSet presAssocID="{A0D31F89-5979-456A-B9C6-584B226A0A94}" presName="parTx" presStyleLbl="revTx" presStyleIdx="3" presStyleCnt="5">
        <dgm:presLayoutVars>
          <dgm:chMax val="0"/>
          <dgm:chPref val="0"/>
        </dgm:presLayoutVars>
      </dgm:prSet>
      <dgm:spPr/>
    </dgm:pt>
    <dgm:pt modelId="{2458A13A-9676-4BA6-99FE-BD07CB2D8C4C}" type="pres">
      <dgm:prSet presAssocID="{520BC6AC-BD00-4C6E-87E2-8F19403B2D67}" presName="sibTrans" presStyleCnt="0"/>
      <dgm:spPr/>
    </dgm:pt>
    <dgm:pt modelId="{1D4F4E21-37A7-4EEC-9F4F-9DA2EF610777}" type="pres">
      <dgm:prSet presAssocID="{3E73A8D6-AA00-4B03-93FA-0B2EE3580C5A}" presName="compNode" presStyleCnt="0"/>
      <dgm:spPr/>
    </dgm:pt>
    <dgm:pt modelId="{41FBD9EB-C9D4-4EF1-8FD8-5498C21757CC}" type="pres">
      <dgm:prSet presAssocID="{3E73A8D6-AA00-4B03-93FA-0B2EE3580C5A}" presName="bgRect" presStyleLbl="bgShp" presStyleIdx="4" presStyleCnt="5"/>
      <dgm:spPr/>
    </dgm:pt>
    <dgm:pt modelId="{0B0F62CF-DEC2-4D7C-8704-74FB3CA2BB71}" type="pres">
      <dgm:prSet presAssocID="{3E73A8D6-AA00-4B03-93FA-0B2EE3580C5A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uburban scene"/>
        </a:ext>
      </dgm:extLst>
    </dgm:pt>
    <dgm:pt modelId="{DC75F7FD-E216-4A51-9F00-9986A17E6BAB}" type="pres">
      <dgm:prSet presAssocID="{3E73A8D6-AA00-4B03-93FA-0B2EE3580C5A}" presName="spaceRect" presStyleCnt="0"/>
      <dgm:spPr/>
    </dgm:pt>
    <dgm:pt modelId="{D03DAC97-338C-4DBD-BD1A-4EB92658FC06}" type="pres">
      <dgm:prSet presAssocID="{3E73A8D6-AA00-4B03-93FA-0B2EE3580C5A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1C33BE18-E545-440B-859A-D27AAB750917}" type="presOf" srcId="{3E73A8D6-AA00-4B03-93FA-0B2EE3580C5A}" destId="{D03DAC97-338C-4DBD-BD1A-4EB92658FC06}" srcOrd="0" destOrd="0" presId="urn:microsoft.com/office/officeart/2018/2/layout/IconVerticalSolidList"/>
    <dgm:cxn modelId="{76FDED1C-54BC-41EB-93E0-9D9FFD670164}" srcId="{8A5BED55-574C-4572-BF3A-CF26D0F06F53}" destId="{D3BBFF32-7C9E-4EBA-B3A8-159AF175BB28}" srcOrd="1" destOrd="0" parTransId="{894725A1-AD99-4731-8BBE-7116365281E8}" sibTransId="{0EC189EE-AE5D-42A0-82E6-4FADB7BFCAFA}"/>
    <dgm:cxn modelId="{3F74B723-5E67-4E32-A71D-A9569F967F81}" type="presOf" srcId="{D3BBFF32-7C9E-4EBA-B3A8-159AF175BB28}" destId="{FEA3C68E-5DA4-4A03-AA9B-553C95B5BF13}" srcOrd="0" destOrd="0" presId="urn:microsoft.com/office/officeart/2018/2/layout/IconVerticalSolidList"/>
    <dgm:cxn modelId="{8651EA2B-8EA3-4A72-9997-E8AE505A0902}" type="presOf" srcId="{92BD1B84-0610-48D6-8CF7-781299888471}" destId="{DC6061E4-FBDD-4769-84A4-45AE43992C1B}" srcOrd="0" destOrd="0" presId="urn:microsoft.com/office/officeart/2018/2/layout/IconVerticalSolidList"/>
    <dgm:cxn modelId="{4664EA4F-9ABF-4334-8BE2-3B6892150B4A}" type="presOf" srcId="{A0D31F89-5979-456A-B9C6-584B226A0A94}" destId="{F182BF03-8C84-404B-B16D-BE67B343E1F5}" srcOrd="0" destOrd="0" presId="urn:microsoft.com/office/officeart/2018/2/layout/IconVerticalSolidList"/>
    <dgm:cxn modelId="{B7EEA353-4DD5-4448-B7BE-90DF2143239F}" srcId="{8A5BED55-574C-4572-BF3A-CF26D0F06F53}" destId="{A0D31F89-5979-456A-B9C6-584B226A0A94}" srcOrd="3" destOrd="0" parTransId="{3032E92A-3752-4DD2-9646-2A5E02B72695}" sibTransId="{520BC6AC-BD00-4C6E-87E2-8F19403B2D67}"/>
    <dgm:cxn modelId="{A392A695-235C-463D-ACFC-A12AE737772D}" srcId="{8A5BED55-574C-4572-BF3A-CF26D0F06F53}" destId="{D4C618DD-F8D2-4252-AD2F-3B3226C9BAA1}" srcOrd="2" destOrd="0" parTransId="{F0ED77F0-C888-49E3-99D1-902F99DBE328}" sibTransId="{8F7E8D89-59EA-403A-BB26-9C7B0BFA4EDA}"/>
    <dgm:cxn modelId="{52A6D2D0-8DDB-447F-B303-E7469612C697}" srcId="{8A5BED55-574C-4572-BF3A-CF26D0F06F53}" destId="{3E73A8D6-AA00-4B03-93FA-0B2EE3580C5A}" srcOrd="4" destOrd="0" parTransId="{5D62EF59-28F9-48C1-AB70-D58C5FC0ADA6}" sibTransId="{0D7BD45C-00B3-4CCA-B9A0-3066C4291E38}"/>
    <dgm:cxn modelId="{94A166D1-5679-4351-B880-A077FA257F68}" srcId="{8A5BED55-574C-4572-BF3A-CF26D0F06F53}" destId="{92BD1B84-0610-48D6-8CF7-781299888471}" srcOrd="0" destOrd="0" parTransId="{2477BDFC-5716-40A5-B721-E734B21C3451}" sibTransId="{CD0AF794-AC69-4F00-AABA-15FC1423D8B9}"/>
    <dgm:cxn modelId="{798352D3-56A2-4B06-B38D-706C5F06817F}" type="presOf" srcId="{D4C618DD-F8D2-4252-AD2F-3B3226C9BAA1}" destId="{BAD543FA-AEC3-4CEB-BC87-AF454671E418}" srcOrd="0" destOrd="0" presId="urn:microsoft.com/office/officeart/2018/2/layout/IconVerticalSolidList"/>
    <dgm:cxn modelId="{F9C595E9-A470-4E8A-914A-63E5ED146744}" type="presOf" srcId="{8A5BED55-574C-4572-BF3A-CF26D0F06F53}" destId="{C1D45F29-2457-4AFB-AAF7-2CE1EBA56689}" srcOrd="0" destOrd="0" presId="urn:microsoft.com/office/officeart/2018/2/layout/IconVerticalSolidList"/>
    <dgm:cxn modelId="{DD3E3123-8229-43C1-9401-F1E7003BD825}" type="presParOf" srcId="{C1D45F29-2457-4AFB-AAF7-2CE1EBA56689}" destId="{8D048306-8125-4DA0-85EB-844127707C61}" srcOrd="0" destOrd="0" presId="urn:microsoft.com/office/officeart/2018/2/layout/IconVerticalSolidList"/>
    <dgm:cxn modelId="{CFCE694D-BA3E-47A7-B348-5C18BC30D215}" type="presParOf" srcId="{8D048306-8125-4DA0-85EB-844127707C61}" destId="{029F9A95-A4F8-44E1-92D0-1E55EDB2EB2E}" srcOrd="0" destOrd="0" presId="urn:microsoft.com/office/officeart/2018/2/layout/IconVerticalSolidList"/>
    <dgm:cxn modelId="{D7F1AFB3-D9BC-4EF3-8294-4CDAB9D254B7}" type="presParOf" srcId="{8D048306-8125-4DA0-85EB-844127707C61}" destId="{C76C2295-BD19-4539-B627-CC696AABECEA}" srcOrd="1" destOrd="0" presId="urn:microsoft.com/office/officeart/2018/2/layout/IconVerticalSolidList"/>
    <dgm:cxn modelId="{16819834-8925-4BF0-98F5-E13E14E2B256}" type="presParOf" srcId="{8D048306-8125-4DA0-85EB-844127707C61}" destId="{D3EAD374-00B4-4F24-9E5B-76A6661A1D25}" srcOrd="2" destOrd="0" presId="urn:microsoft.com/office/officeart/2018/2/layout/IconVerticalSolidList"/>
    <dgm:cxn modelId="{355E90EB-3F86-4AB0-9C1B-AEF338849EF7}" type="presParOf" srcId="{8D048306-8125-4DA0-85EB-844127707C61}" destId="{DC6061E4-FBDD-4769-84A4-45AE43992C1B}" srcOrd="3" destOrd="0" presId="urn:microsoft.com/office/officeart/2018/2/layout/IconVerticalSolidList"/>
    <dgm:cxn modelId="{4B2786C0-223E-46F5-BC27-64F97EE4C7FD}" type="presParOf" srcId="{C1D45F29-2457-4AFB-AAF7-2CE1EBA56689}" destId="{D967FB0E-46D9-4EEB-AB68-51803FAD57E6}" srcOrd="1" destOrd="0" presId="urn:microsoft.com/office/officeart/2018/2/layout/IconVerticalSolidList"/>
    <dgm:cxn modelId="{664092C4-65EC-470B-A188-F1A7BD667519}" type="presParOf" srcId="{C1D45F29-2457-4AFB-AAF7-2CE1EBA56689}" destId="{606104B4-C83B-413E-BF58-5566D1EAD089}" srcOrd="2" destOrd="0" presId="urn:microsoft.com/office/officeart/2018/2/layout/IconVerticalSolidList"/>
    <dgm:cxn modelId="{223D299F-0337-42E9-80B5-85FBAD5709D1}" type="presParOf" srcId="{606104B4-C83B-413E-BF58-5566D1EAD089}" destId="{E9DB7B6B-3621-424D-8F01-8373D7AD99A5}" srcOrd="0" destOrd="0" presId="urn:microsoft.com/office/officeart/2018/2/layout/IconVerticalSolidList"/>
    <dgm:cxn modelId="{29EB80BD-00CA-4C2C-AAB9-0C096100934E}" type="presParOf" srcId="{606104B4-C83B-413E-BF58-5566D1EAD089}" destId="{AE9C7B03-EAED-4698-9F81-7F59218ED970}" srcOrd="1" destOrd="0" presId="urn:microsoft.com/office/officeart/2018/2/layout/IconVerticalSolidList"/>
    <dgm:cxn modelId="{28E57525-0ABE-4EC8-9832-907955710733}" type="presParOf" srcId="{606104B4-C83B-413E-BF58-5566D1EAD089}" destId="{7D674199-B06C-45A7-BA81-A6D24CEF7249}" srcOrd="2" destOrd="0" presId="urn:microsoft.com/office/officeart/2018/2/layout/IconVerticalSolidList"/>
    <dgm:cxn modelId="{5E9440F7-0076-4184-B47C-5EB7B71A6E9E}" type="presParOf" srcId="{606104B4-C83B-413E-BF58-5566D1EAD089}" destId="{FEA3C68E-5DA4-4A03-AA9B-553C95B5BF13}" srcOrd="3" destOrd="0" presId="urn:microsoft.com/office/officeart/2018/2/layout/IconVerticalSolidList"/>
    <dgm:cxn modelId="{E66A0D2C-F85D-4287-9FCC-26FE1AF4C1F7}" type="presParOf" srcId="{C1D45F29-2457-4AFB-AAF7-2CE1EBA56689}" destId="{CFB4848B-4EE0-4C88-B543-2298238AA251}" srcOrd="3" destOrd="0" presId="urn:microsoft.com/office/officeart/2018/2/layout/IconVerticalSolidList"/>
    <dgm:cxn modelId="{060BCF20-C89E-4BE7-86FB-89C677702343}" type="presParOf" srcId="{C1D45F29-2457-4AFB-AAF7-2CE1EBA56689}" destId="{E87577FE-5026-4507-8E35-8A3A638DE895}" srcOrd="4" destOrd="0" presId="urn:microsoft.com/office/officeart/2018/2/layout/IconVerticalSolidList"/>
    <dgm:cxn modelId="{2CC3054A-D9B1-40E8-8D7C-5D6EB4FE6135}" type="presParOf" srcId="{E87577FE-5026-4507-8E35-8A3A638DE895}" destId="{E09E69F0-1E46-4398-815C-BF52C575711F}" srcOrd="0" destOrd="0" presId="urn:microsoft.com/office/officeart/2018/2/layout/IconVerticalSolidList"/>
    <dgm:cxn modelId="{9ADADD6A-56FA-4F4E-972F-B370EACE95C5}" type="presParOf" srcId="{E87577FE-5026-4507-8E35-8A3A638DE895}" destId="{DEA11BB6-6CE3-4979-A60E-5656B4C9C53C}" srcOrd="1" destOrd="0" presId="urn:microsoft.com/office/officeart/2018/2/layout/IconVerticalSolidList"/>
    <dgm:cxn modelId="{34499B38-0E55-4481-8771-0C3A3B8D0F1A}" type="presParOf" srcId="{E87577FE-5026-4507-8E35-8A3A638DE895}" destId="{EE598C6D-EDC5-4FEE-8FD3-31015A741685}" srcOrd="2" destOrd="0" presId="urn:microsoft.com/office/officeart/2018/2/layout/IconVerticalSolidList"/>
    <dgm:cxn modelId="{406D32DD-C2F6-4E3E-8200-92969C1FD93E}" type="presParOf" srcId="{E87577FE-5026-4507-8E35-8A3A638DE895}" destId="{BAD543FA-AEC3-4CEB-BC87-AF454671E418}" srcOrd="3" destOrd="0" presId="urn:microsoft.com/office/officeart/2018/2/layout/IconVerticalSolidList"/>
    <dgm:cxn modelId="{C55D9373-5D4E-4C38-A75D-F0927C5ABC67}" type="presParOf" srcId="{C1D45F29-2457-4AFB-AAF7-2CE1EBA56689}" destId="{027BF01C-2744-4012-A8BF-9983C9600305}" srcOrd="5" destOrd="0" presId="urn:microsoft.com/office/officeart/2018/2/layout/IconVerticalSolidList"/>
    <dgm:cxn modelId="{85FF6CF6-15B9-4CCF-9BBD-93E475072368}" type="presParOf" srcId="{C1D45F29-2457-4AFB-AAF7-2CE1EBA56689}" destId="{282CBA0B-2A32-4145-9D3A-DA8ED2A72F8B}" srcOrd="6" destOrd="0" presId="urn:microsoft.com/office/officeart/2018/2/layout/IconVerticalSolidList"/>
    <dgm:cxn modelId="{D42A1ADF-8C06-41CB-9034-34BF41B42C9D}" type="presParOf" srcId="{282CBA0B-2A32-4145-9D3A-DA8ED2A72F8B}" destId="{AD81B76D-BBEF-4844-BB4A-F6D2E6C6C4EE}" srcOrd="0" destOrd="0" presId="urn:microsoft.com/office/officeart/2018/2/layout/IconVerticalSolidList"/>
    <dgm:cxn modelId="{D49A7B1A-0BBE-4C9A-897F-2F46EEBB1B05}" type="presParOf" srcId="{282CBA0B-2A32-4145-9D3A-DA8ED2A72F8B}" destId="{A3B07AE6-E900-4458-9FF6-7DB719DD6EA2}" srcOrd="1" destOrd="0" presId="urn:microsoft.com/office/officeart/2018/2/layout/IconVerticalSolidList"/>
    <dgm:cxn modelId="{9AF10CA2-733C-44DF-95EF-3EC37C05445F}" type="presParOf" srcId="{282CBA0B-2A32-4145-9D3A-DA8ED2A72F8B}" destId="{4A70CA1A-2B26-47DB-AFF6-B9099170B475}" srcOrd="2" destOrd="0" presId="urn:microsoft.com/office/officeart/2018/2/layout/IconVerticalSolidList"/>
    <dgm:cxn modelId="{D70475C4-663A-488E-AA7A-737EAAF99B19}" type="presParOf" srcId="{282CBA0B-2A32-4145-9D3A-DA8ED2A72F8B}" destId="{F182BF03-8C84-404B-B16D-BE67B343E1F5}" srcOrd="3" destOrd="0" presId="urn:microsoft.com/office/officeart/2018/2/layout/IconVerticalSolidList"/>
    <dgm:cxn modelId="{91B9440E-FBDB-4E9F-901B-CFB36D5FF594}" type="presParOf" srcId="{C1D45F29-2457-4AFB-AAF7-2CE1EBA56689}" destId="{2458A13A-9676-4BA6-99FE-BD07CB2D8C4C}" srcOrd="7" destOrd="0" presId="urn:microsoft.com/office/officeart/2018/2/layout/IconVerticalSolidList"/>
    <dgm:cxn modelId="{B5A62D33-4A8A-4811-BBC1-57653C93E31D}" type="presParOf" srcId="{C1D45F29-2457-4AFB-AAF7-2CE1EBA56689}" destId="{1D4F4E21-37A7-4EEC-9F4F-9DA2EF610777}" srcOrd="8" destOrd="0" presId="urn:microsoft.com/office/officeart/2018/2/layout/IconVerticalSolidList"/>
    <dgm:cxn modelId="{74850DA2-42C5-46ED-BD23-39988454CA29}" type="presParOf" srcId="{1D4F4E21-37A7-4EEC-9F4F-9DA2EF610777}" destId="{41FBD9EB-C9D4-4EF1-8FD8-5498C21757CC}" srcOrd="0" destOrd="0" presId="urn:microsoft.com/office/officeart/2018/2/layout/IconVerticalSolidList"/>
    <dgm:cxn modelId="{3102D7B8-B406-49EC-938C-12951968BCB1}" type="presParOf" srcId="{1D4F4E21-37A7-4EEC-9F4F-9DA2EF610777}" destId="{0B0F62CF-DEC2-4D7C-8704-74FB3CA2BB71}" srcOrd="1" destOrd="0" presId="urn:microsoft.com/office/officeart/2018/2/layout/IconVerticalSolidList"/>
    <dgm:cxn modelId="{D8F17017-A6B7-488E-B5B9-D6D8B287EB1D}" type="presParOf" srcId="{1D4F4E21-37A7-4EEC-9F4F-9DA2EF610777}" destId="{DC75F7FD-E216-4A51-9F00-9986A17E6BAB}" srcOrd="2" destOrd="0" presId="urn:microsoft.com/office/officeart/2018/2/layout/IconVerticalSolidList"/>
    <dgm:cxn modelId="{FCFA692F-EBAE-4601-9D96-F62468A997D0}" type="presParOf" srcId="{1D4F4E21-37A7-4EEC-9F4F-9DA2EF610777}" destId="{D03DAC97-338C-4DBD-BD1A-4EB92658FC06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BF4641F-E208-43ED-80D5-57C86611E2D6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5511A2A3-587B-460F-953B-AC9182D85F2C}">
      <dgm:prSet/>
      <dgm:spPr/>
      <dgm:t>
        <a:bodyPr/>
        <a:lstStyle/>
        <a:p>
          <a:pPr>
            <a:defRPr b="1"/>
          </a:pPr>
          <a:r>
            <a:rPr lang="en-US"/>
            <a:t>Missing, non-charged or empty fire extinguishers</a:t>
          </a:r>
        </a:p>
      </dgm:t>
    </dgm:pt>
    <dgm:pt modelId="{2EA761F3-7DE0-40C7-83BA-4E933F480DFF}" type="parTrans" cxnId="{780DB401-F0B6-4F95-B469-410C9C34A8D1}">
      <dgm:prSet/>
      <dgm:spPr/>
      <dgm:t>
        <a:bodyPr/>
        <a:lstStyle/>
        <a:p>
          <a:endParaRPr lang="en-US"/>
        </a:p>
      </dgm:t>
    </dgm:pt>
    <dgm:pt modelId="{09BF03AD-DB44-49C2-BD36-DB6745BC81DA}" type="sibTrans" cxnId="{780DB401-F0B6-4F95-B469-410C9C34A8D1}">
      <dgm:prSet/>
      <dgm:spPr/>
      <dgm:t>
        <a:bodyPr/>
        <a:lstStyle/>
        <a:p>
          <a:endParaRPr lang="en-US"/>
        </a:p>
      </dgm:t>
    </dgm:pt>
    <dgm:pt modelId="{2F8BCC2D-496F-405B-9B9D-460F07F8AB15}">
      <dgm:prSet/>
      <dgm:spPr/>
      <dgm:t>
        <a:bodyPr/>
        <a:lstStyle/>
        <a:p>
          <a:pPr>
            <a:defRPr b="1"/>
          </a:pPr>
          <a:r>
            <a:rPr lang="en-US"/>
            <a:t>Missing or non-working smoke detectors</a:t>
          </a:r>
        </a:p>
      </dgm:t>
    </dgm:pt>
    <dgm:pt modelId="{311A71C4-E14F-4C96-B158-865802BCAE30}" type="parTrans" cxnId="{AC4BFB3E-CC72-470E-928C-34D244EDF924}">
      <dgm:prSet/>
      <dgm:spPr/>
      <dgm:t>
        <a:bodyPr/>
        <a:lstStyle/>
        <a:p>
          <a:endParaRPr lang="en-US"/>
        </a:p>
      </dgm:t>
    </dgm:pt>
    <dgm:pt modelId="{B222851B-7E96-4E8B-BC0B-D379D71E69D7}" type="sibTrans" cxnId="{AC4BFB3E-CC72-470E-928C-34D244EDF924}">
      <dgm:prSet/>
      <dgm:spPr/>
      <dgm:t>
        <a:bodyPr/>
        <a:lstStyle/>
        <a:p>
          <a:endParaRPr lang="en-US"/>
        </a:p>
      </dgm:t>
    </dgm:pt>
    <dgm:pt modelId="{0E7705B8-5F1B-40B3-8072-5D53FD15AA11}">
      <dgm:prSet/>
      <dgm:spPr/>
      <dgm:t>
        <a:bodyPr/>
        <a:lstStyle/>
        <a:p>
          <a:pPr>
            <a:defRPr b="1"/>
          </a:pPr>
          <a:r>
            <a:rPr lang="en-US" dirty="0"/>
            <a:t>Missing fire canisters above the cooktop surface or temperature limiting plates on the cooktop surface</a:t>
          </a:r>
        </a:p>
      </dgm:t>
    </dgm:pt>
    <dgm:pt modelId="{6834FAEC-A5EB-42BE-AFF4-F6030BA256F5}" type="parTrans" cxnId="{AD9D72BB-3135-49EB-B030-5840AD459FD2}">
      <dgm:prSet/>
      <dgm:spPr/>
      <dgm:t>
        <a:bodyPr/>
        <a:lstStyle/>
        <a:p>
          <a:endParaRPr lang="en-US"/>
        </a:p>
      </dgm:t>
    </dgm:pt>
    <dgm:pt modelId="{CD5A097F-F2B2-4BF2-8E82-A27D0EDB16F6}" type="sibTrans" cxnId="{AD9D72BB-3135-49EB-B030-5840AD459FD2}">
      <dgm:prSet/>
      <dgm:spPr/>
      <dgm:t>
        <a:bodyPr/>
        <a:lstStyle/>
        <a:p>
          <a:endParaRPr lang="en-US"/>
        </a:p>
      </dgm:t>
    </dgm:pt>
    <dgm:pt modelId="{438B13BB-5C88-4996-A9ED-4F055AC02173}">
      <dgm:prSet/>
      <dgm:spPr/>
      <dgm:t>
        <a:bodyPr/>
        <a:lstStyle/>
        <a:p>
          <a:pPr>
            <a:defRPr b="1"/>
          </a:pPr>
          <a:r>
            <a:rPr lang="en-US"/>
            <a:t>Exposed electrical wiring or electrical hazards in tenant accessible areas</a:t>
          </a:r>
        </a:p>
      </dgm:t>
    </dgm:pt>
    <dgm:pt modelId="{C94D8E0B-95AE-425A-A7E6-4DD0C00B958C}" type="parTrans" cxnId="{712E2300-997C-479C-B161-22CF88162977}">
      <dgm:prSet/>
      <dgm:spPr/>
      <dgm:t>
        <a:bodyPr/>
        <a:lstStyle/>
        <a:p>
          <a:endParaRPr lang="en-US"/>
        </a:p>
      </dgm:t>
    </dgm:pt>
    <dgm:pt modelId="{9660CD8F-662D-4D5C-8360-86CBA3B31250}" type="sibTrans" cxnId="{712E2300-997C-479C-B161-22CF88162977}">
      <dgm:prSet/>
      <dgm:spPr/>
      <dgm:t>
        <a:bodyPr/>
        <a:lstStyle/>
        <a:p>
          <a:endParaRPr lang="en-US"/>
        </a:p>
      </dgm:t>
    </dgm:pt>
    <dgm:pt modelId="{AD56096C-E5C2-404D-BBDE-4ABCEBBE1CC6}">
      <dgm:prSet/>
      <dgm:spPr/>
      <dgm:t>
        <a:bodyPr/>
        <a:lstStyle/>
        <a:p>
          <a:pPr>
            <a:defRPr b="1"/>
          </a:pPr>
          <a:r>
            <a:rPr lang="en-US"/>
            <a:t>Insect infestation</a:t>
          </a:r>
        </a:p>
      </dgm:t>
    </dgm:pt>
    <dgm:pt modelId="{62EC985F-3D59-4D3D-AEA4-ADFC8300E4CC}" type="parTrans" cxnId="{94C3C975-BA41-44B3-B978-D40A2F064FFC}">
      <dgm:prSet/>
      <dgm:spPr/>
      <dgm:t>
        <a:bodyPr/>
        <a:lstStyle/>
        <a:p>
          <a:endParaRPr lang="en-US"/>
        </a:p>
      </dgm:t>
    </dgm:pt>
    <dgm:pt modelId="{65C58A1A-52AE-4BD4-B3F1-BE03A719A70D}" type="sibTrans" cxnId="{94C3C975-BA41-44B3-B978-D40A2F064FFC}">
      <dgm:prSet/>
      <dgm:spPr/>
      <dgm:t>
        <a:bodyPr/>
        <a:lstStyle/>
        <a:p>
          <a:endParaRPr lang="en-US"/>
        </a:p>
      </dgm:t>
    </dgm:pt>
    <dgm:pt modelId="{564F0628-DB6B-4D80-88AA-416A351FC22D}">
      <dgm:prSet/>
      <dgm:spPr/>
      <dgm:t>
        <a:bodyPr/>
        <a:lstStyle/>
        <a:p>
          <a:pPr>
            <a:defRPr b="1"/>
          </a:pPr>
          <a:r>
            <a:rPr lang="en-US"/>
            <a:t>Failure to inform AHFA staff in advance of any units currently infested and/or being treated for bed bugs or similar infestation</a:t>
          </a:r>
        </a:p>
      </dgm:t>
    </dgm:pt>
    <dgm:pt modelId="{EAACDF22-A8EC-4E89-8E93-DDB329731D2F}" type="parTrans" cxnId="{B794315B-7288-41FB-99F6-8D769AD4057E}">
      <dgm:prSet/>
      <dgm:spPr/>
      <dgm:t>
        <a:bodyPr/>
        <a:lstStyle/>
        <a:p>
          <a:endParaRPr lang="en-US"/>
        </a:p>
      </dgm:t>
    </dgm:pt>
    <dgm:pt modelId="{7529CD0C-FC13-4619-9EE4-9092813C27CC}" type="sibTrans" cxnId="{B794315B-7288-41FB-99F6-8D769AD4057E}">
      <dgm:prSet/>
      <dgm:spPr/>
      <dgm:t>
        <a:bodyPr/>
        <a:lstStyle/>
        <a:p>
          <a:endParaRPr lang="en-US"/>
        </a:p>
      </dgm:t>
    </dgm:pt>
    <dgm:pt modelId="{57571C20-3B2A-4A74-964B-E5CA68B59984}" type="pres">
      <dgm:prSet presAssocID="{0BF4641F-E208-43ED-80D5-57C86611E2D6}" presName="vert0" presStyleCnt="0">
        <dgm:presLayoutVars>
          <dgm:dir/>
          <dgm:animOne val="branch"/>
          <dgm:animLvl val="lvl"/>
        </dgm:presLayoutVars>
      </dgm:prSet>
      <dgm:spPr/>
    </dgm:pt>
    <dgm:pt modelId="{38B02728-3CEB-4DEC-BEFA-C92D7B23C859}" type="pres">
      <dgm:prSet presAssocID="{5511A2A3-587B-460F-953B-AC9182D85F2C}" presName="thickLine" presStyleLbl="alignNode1" presStyleIdx="0" presStyleCnt="6"/>
      <dgm:spPr/>
    </dgm:pt>
    <dgm:pt modelId="{A3A7B9F6-A895-4AF5-A72D-B466DBA2B0BC}" type="pres">
      <dgm:prSet presAssocID="{5511A2A3-587B-460F-953B-AC9182D85F2C}" presName="horz1" presStyleCnt="0"/>
      <dgm:spPr/>
    </dgm:pt>
    <dgm:pt modelId="{B66CD03B-A83A-402B-A12D-0A93AEBCA533}" type="pres">
      <dgm:prSet presAssocID="{5511A2A3-587B-460F-953B-AC9182D85F2C}" presName="tx1" presStyleLbl="revTx" presStyleIdx="0" presStyleCnt="6"/>
      <dgm:spPr/>
    </dgm:pt>
    <dgm:pt modelId="{7ECF700C-6636-4450-8781-09BD82DBCFD7}" type="pres">
      <dgm:prSet presAssocID="{5511A2A3-587B-460F-953B-AC9182D85F2C}" presName="vert1" presStyleCnt="0"/>
      <dgm:spPr/>
    </dgm:pt>
    <dgm:pt modelId="{7E982A15-874E-47A2-AEE7-53C75812C2AD}" type="pres">
      <dgm:prSet presAssocID="{2F8BCC2D-496F-405B-9B9D-460F07F8AB15}" presName="thickLine" presStyleLbl="alignNode1" presStyleIdx="1" presStyleCnt="6"/>
      <dgm:spPr/>
    </dgm:pt>
    <dgm:pt modelId="{4FEC239E-D881-40A5-B6E1-7915775FF8F9}" type="pres">
      <dgm:prSet presAssocID="{2F8BCC2D-496F-405B-9B9D-460F07F8AB15}" presName="horz1" presStyleCnt="0"/>
      <dgm:spPr/>
    </dgm:pt>
    <dgm:pt modelId="{2334C9D0-7F69-4DAC-98E8-D355C57E1FC6}" type="pres">
      <dgm:prSet presAssocID="{2F8BCC2D-496F-405B-9B9D-460F07F8AB15}" presName="tx1" presStyleLbl="revTx" presStyleIdx="1" presStyleCnt="6"/>
      <dgm:spPr/>
    </dgm:pt>
    <dgm:pt modelId="{5FB7987A-BEA4-4373-8304-F3D243596FB0}" type="pres">
      <dgm:prSet presAssocID="{2F8BCC2D-496F-405B-9B9D-460F07F8AB15}" presName="vert1" presStyleCnt="0"/>
      <dgm:spPr/>
    </dgm:pt>
    <dgm:pt modelId="{B88D697B-0DBE-46DA-87BD-17F7B5975E81}" type="pres">
      <dgm:prSet presAssocID="{0E7705B8-5F1B-40B3-8072-5D53FD15AA11}" presName="thickLine" presStyleLbl="alignNode1" presStyleIdx="2" presStyleCnt="6"/>
      <dgm:spPr/>
    </dgm:pt>
    <dgm:pt modelId="{35D94301-DA13-4FEF-AC11-C250DC465CC6}" type="pres">
      <dgm:prSet presAssocID="{0E7705B8-5F1B-40B3-8072-5D53FD15AA11}" presName="horz1" presStyleCnt="0"/>
      <dgm:spPr/>
    </dgm:pt>
    <dgm:pt modelId="{82B66737-39A5-4676-8751-1138DEA34391}" type="pres">
      <dgm:prSet presAssocID="{0E7705B8-5F1B-40B3-8072-5D53FD15AA11}" presName="tx1" presStyleLbl="revTx" presStyleIdx="2" presStyleCnt="6"/>
      <dgm:spPr/>
    </dgm:pt>
    <dgm:pt modelId="{770D73E8-FA66-4A3B-9450-78DA4C62EBA0}" type="pres">
      <dgm:prSet presAssocID="{0E7705B8-5F1B-40B3-8072-5D53FD15AA11}" presName="vert1" presStyleCnt="0"/>
      <dgm:spPr/>
    </dgm:pt>
    <dgm:pt modelId="{E2092CE3-4973-4210-8078-CC5619AE764B}" type="pres">
      <dgm:prSet presAssocID="{438B13BB-5C88-4996-A9ED-4F055AC02173}" presName="thickLine" presStyleLbl="alignNode1" presStyleIdx="3" presStyleCnt="6"/>
      <dgm:spPr/>
    </dgm:pt>
    <dgm:pt modelId="{0FE7C169-312A-4791-A25D-D3256479CF3E}" type="pres">
      <dgm:prSet presAssocID="{438B13BB-5C88-4996-A9ED-4F055AC02173}" presName="horz1" presStyleCnt="0"/>
      <dgm:spPr/>
    </dgm:pt>
    <dgm:pt modelId="{64A11A95-EDD1-4F77-B75F-D290A6B33DAB}" type="pres">
      <dgm:prSet presAssocID="{438B13BB-5C88-4996-A9ED-4F055AC02173}" presName="tx1" presStyleLbl="revTx" presStyleIdx="3" presStyleCnt="6"/>
      <dgm:spPr/>
    </dgm:pt>
    <dgm:pt modelId="{9971EB10-7737-4C37-886A-B216BFD240FC}" type="pres">
      <dgm:prSet presAssocID="{438B13BB-5C88-4996-A9ED-4F055AC02173}" presName="vert1" presStyleCnt="0"/>
      <dgm:spPr/>
    </dgm:pt>
    <dgm:pt modelId="{37B55F51-A670-4BB0-86AE-56DF81DEC669}" type="pres">
      <dgm:prSet presAssocID="{AD56096C-E5C2-404D-BBDE-4ABCEBBE1CC6}" presName="thickLine" presStyleLbl="alignNode1" presStyleIdx="4" presStyleCnt="6"/>
      <dgm:spPr/>
    </dgm:pt>
    <dgm:pt modelId="{915577A4-43D1-4D0C-9EAE-7131934DD4F9}" type="pres">
      <dgm:prSet presAssocID="{AD56096C-E5C2-404D-BBDE-4ABCEBBE1CC6}" presName="horz1" presStyleCnt="0"/>
      <dgm:spPr/>
    </dgm:pt>
    <dgm:pt modelId="{1B0305CC-0F13-4B4B-94F5-7E96D113AF6E}" type="pres">
      <dgm:prSet presAssocID="{AD56096C-E5C2-404D-BBDE-4ABCEBBE1CC6}" presName="tx1" presStyleLbl="revTx" presStyleIdx="4" presStyleCnt="6"/>
      <dgm:spPr/>
    </dgm:pt>
    <dgm:pt modelId="{91ECC757-B14F-415A-807E-D73EA9B63F93}" type="pres">
      <dgm:prSet presAssocID="{AD56096C-E5C2-404D-BBDE-4ABCEBBE1CC6}" presName="vert1" presStyleCnt="0"/>
      <dgm:spPr/>
    </dgm:pt>
    <dgm:pt modelId="{2157A0E5-087D-428F-B443-4BC3E6D1368F}" type="pres">
      <dgm:prSet presAssocID="{564F0628-DB6B-4D80-88AA-416A351FC22D}" presName="thickLine" presStyleLbl="alignNode1" presStyleIdx="5" presStyleCnt="6"/>
      <dgm:spPr/>
    </dgm:pt>
    <dgm:pt modelId="{6D9024C0-6733-43E7-8474-46562F4A0874}" type="pres">
      <dgm:prSet presAssocID="{564F0628-DB6B-4D80-88AA-416A351FC22D}" presName="horz1" presStyleCnt="0"/>
      <dgm:spPr/>
    </dgm:pt>
    <dgm:pt modelId="{1E9F7323-B539-4441-A16B-65DD6AAF8A3A}" type="pres">
      <dgm:prSet presAssocID="{564F0628-DB6B-4D80-88AA-416A351FC22D}" presName="tx1" presStyleLbl="revTx" presStyleIdx="5" presStyleCnt="6"/>
      <dgm:spPr/>
    </dgm:pt>
    <dgm:pt modelId="{7375E58C-F6F4-4242-B5F5-D44FA909033B}" type="pres">
      <dgm:prSet presAssocID="{564F0628-DB6B-4D80-88AA-416A351FC22D}" presName="vert1" presStyleCnt="0"/>
      <dgm:spPr/>
    </dgm:pt>
  </dgm:ptLst>
  <dgm:cxnLst>
    <dgm:cxn modelId="{712E2300-997C-479C-B161-22CF88162977}" srcId="{0BF4641F-E208-43ED-80D5-57C86611E2D6}" destId="{438B13BB-5C88-4996-A9ED-4F055AC02173}" srcOrd="3" destOrd="0" parTransId="{C94D8E0B-95AE-425A-A7E6-4DD0C00B958C}" sibTransId="{9660CD8F-662D-4D5C-8360-86CBA3B31250}"/>
    <dgm:cxn modelId="{780DB401-F0B6-4F95-B469-410C9C34A8D1}" srcId="{0BF4641F-E208-43ED-80D5-57C86611E2D6}" destId="{5511A2A3-587B-460F-953B-AC9182D85F2C}" srcOrd="0" destOrd="0" parTransId="{2EA761F3-7DE0-40C7-83BA-4E933F480DFF}" sibTransId="{09BF03AD-DB44-49C2-BD36-DB6745BC81DA}"/>
    <dgm:cxn modelId="{3463EF01-8246-4A71-9D0C-29BD01F6C601}" type="presOf" srcId="{0E7705B8-5F1B-40B3-8072-5D53FD15AA11}" destId="{82B66737-39A5-4676-8751-1138DEA34391}" srcOrd="0" destOrd="0" presId="urn:microsoft.com/office/officeart/2008/layout/LinedList"/>
    <dgm:cxn modelId="{AC4BFB3E-CC72-470E-928C-34D244EDF924}" srcId="{0BF4641F-E208-43ED-80D5-57C86611E2D6}" destId="{2F8BCC2D-496F-405B-9B9D-460F07F8AB15}" srcOrd="1" destOrd="0" parTransId="{311A71C4-E14F-4C96-B158-865802BCAE30}" sibTransId="{B222851B-7E96-4E8B-BC0B-D379D71E69D7}"/>
    <dgm:cxn modelId="{B794315B-7288-41FB-99F6-8D769AD4057E}" srcId="{0BF4641F-E208-43ED-80D5-57C86611E2D6}" destId="{564F0628-DB6B-4D80-88AA-416A351FC22D}" srcOrd="5" destOrd="0" parTransId="{EAACDF22-A8EC-4E89-8E93-DDB329731D2F}" sibTransId="{7529CD0C-FC13-4619-9EE4-9092813C27CC}"/>
    <dgm:cxn modelId="{82EC4E64-23E7-4918-B72F-E194E3D7E607}" type="presOf" srcId="{2F8BCC2D-496F-405B-9B9D-460F07F8AB15}" destId="{2334C9D0-7F69-4DAC-98E8-D355C57E1FC6}" srcOrd="0" destOrd="0" presId="urn:microsoft.com/office/officeart/2008/layout/LinedList"/>
    <dgm:cxn modelId="{94C3C975-BA41-44B3-B978-D40A2F064FFC}" srcId="{0BF4641F-E208-43ED-80D5-57C86611E2D6}" destId="{AD56096C-E5C2-404D-BBDE-4ABCEBBE1CC6}" srcOrd="4" destOrd="0" parTransId="{62EC985F-3D59-4D3D-AEA4-ADFC8300E4CC}" sibTransId="{65C58A1A-52AE-4BD4-B3F1-BE03A719A70D}"/>
    <dgm:cxn modelId="{67A2BE58-7141-4C83-9842-2214D23C25E3}" type="presOf" srcId="{564F0628-DB6B-4D80-88AA-416A351FC22D}" destId="{1E9F7323-B539-4441-A16B-65DD6AAF8A3A}" srcOrd="0" destOrd="0" presId="urn:microsoft.com/office/officeart/2008/layout/LinedList"/>
    <dgm:cxn modelId="{91C72B84-9D12-4C49-9118-162405698DB9}" type="presOf" srcId="{438B13BB-5C88-4996-A9ED-4F055AC02173}" destId="{64A11A95-EDD1-4F77-B75F-D290A6B33DAB}" srcOrd="0" destOrd="0" presId="urn:microsoft.com/office/officeart/2008/layout/LinedList"/>
    <dgm:cxn modelId="{682E4A8C-4F11-4D33-B9EA-88D3D40D04C3}" type="presOf" srcId="{5511A2A3-587B-460F-953B-AC9182D85F2C}" destId="{B66CD03B-A83A-402B-A12D-0A93AEBCA533}" srcOrd="0" destOrd="0" presId="urn:microsoft.com/office/officeart/2008/layout/LinedList"/>
    <dgm:cxn modelId="{E293FFAA-6614-4DE3-9689-6CA007C29F25}" type="presOf" srcId="{0BF4641F-E208-43ED-80D5-57C86611E2D6}" destId="{57571C20-3B2A-4A74-964B-E5CA68B59984}" srcOrd="0" destOrd="0" presId="urn:microsoft.com/office/officeart/2008/layout/LinedList"/>
    <dgm:cxn modelId="{AD9D72BB-3135-49EB-B030-5840AD459FD2}" srcId="{0BF4641F-E208-43ED-80D5-57C86611E2D6}" destId="{0E7705B8-5F1B-40B3-8072-5D53FD15AA11}" srcOrd="2" destOrd="0" parTransId="{6834FAEC-A5EB-42BE-AFF4-F6030BA256F5}" sibTransId="{CD5A097F-F2B2-4BF2-8E82-A27D0EDB16F6}"/>
    <dgm:cxn modelId="{A383B6ED-F315-4C91-8B30-650F2C8F55A0}" type="presOf" srcId="{AD56096C-E5C2-404D-BBDE-4ABCEBBE1CC6}" destId="{1B0305CC-0F13-4B4B-94F5-7E96D113AF6E}" srcOrd="0" destOrd="0" presId="urn:microsoft.com/office/officeart/2008/layout/LinedList"/>
    <dgm:cxn modelId="{596C83D3-0585-490B-B586-20EF584909ED}" type="presParOf" srcId="{57571C20-3B2A-4A74-964B-E5CA68B59984}" destId="{38B02728-3CEB-4DEC-BEFA-C92D7B23C859}" srcOrd="0" destOrd="0" presId="urn:microsoft.com/office/officeart/2008/layout/LinedList"/>
    <dgm:cxn modelId="{6FCF0AEA-7489-48A4-AB4B-C340DF6E18A7}" type="presParOf" srcId="{57571C20-3B2A-4A74-964B-E5CA68B59984}" destId="{A3A7B9F6-A895-4AF5-A72D-B466DBA2B0BC}" srcOrd="1" destOrd="0" presId="urn:microsoft.com/office/officeart/2008/layout/LinedList"/>
    <dgm:cxn modelId="{16DDE2F5-1583-4438-8ED1-F747074ADC6D}" type="presParOf" srcId="{A3A7B9F6-A895-4AF5-A72D-B466DBA2B0BC}" destId="{B66CD03B-A83A-402B-A12D-0A93AEBCA533}" srcOrd="0" destOrd="0" presId="urn:microsoft.com/office/officeart/2008/layout/LinedList"/>
    <dgm:cxn modelId="{94DD4388-320A-44BB-A58A-1A42A5C960E6}" type="presParOf" srcId="{A3A7B9F6-A895-4AF5-A72D-B466DBA2B0BC}" destId="{7ECF700C-6636-4450-8781-09BD82DBCFD7}" srcOrd="1" destOrd="0" presId="urn:microsoft.com/office/officeart/2008/layout/LinedList"/>
    <dgm:cxn modelId="{B44EAF6E-04B3-40BC-BE6C-157110E765AE}" type="presParOf" srcId="{57571C20-3B2A-4A74-964B-E5CA68B59984}" destId="{7E982A15-874E-47A2-AEE7-53C75812C2AD}" srcOrd="2" destOrd="0" presId="urn:microsoft.com/office/officeart/2008/layout/LinedList"/>
    <dgm:cxn modelId="{50714809-4C3F-4E56-8305-85EF8CC96164}" type="presParOf" srcId="{57571C20-3B2A-4A74-964B-E5CA68B59984}" destId="{4FEC239E-D881-40A5-B6E1-7915775FF8F9}" srcOrd="3" destOrd="0" presId="urn:microsoft.com/office/officeart/2008/layout/LinedList"/>
    <dgm:cxn modelId="{6B9AB8AC-8974-4210-B8D4-44EFB3A6DEEC}" type="presParOf" srcId="{4FEC239E-D881-40A5-B6E1-7915775FF8F9}" destId="{2334C9D0-7F69-4DAC-98E8-D355C57E1FC6}" srcOrd="0" destOrd="0" presId="urn:microsoft.com/office/officeart/2008/layout/LinedList"/>
    <dgm:cxn modelId="{68EBBAF1-ED52-4FA5-BDEA-7EAA2A3EA8F4}" type="presParOf" srcId="{4FEC239E-D881-40A5-B6E1-7915775FF8F9}" destId="{5FB7987A-BEA4-4373-8304-F3D243596FB0}" srcOrd="1" destOrd="0" presId="urn:microsoft.com/office/officeart/2008/layout/LinedList"/>
    <dgm:cxn modelId="{74C6EF31-D12D-4937-9F8D-2B037356F2B8}" type="presParOf" srcId="{57571C20-3B2A-4A74-964B-E5CA68B59984}" destId="{B88D697B-0DBE-46DA-87BD-17F7B5975E81}" srcOrd="4" destOrd="0" presId="urn:microsoft.com/office/officeart/2008/layout/LinedList"/>
    <dgm:cxn modelId="{B4B62421-1063-496E-9824-65B6E186DB70}" type="presParOf" srcId="{57571C20-3B2A-4A74-964B-E5CA68B59984}" destId="{35D94301-DA13-4FEF-AC11-C250DC465CC6}" srcOrd="5" destOrd="0" presId="urn:microsoft.com/office/officeart/2008/layout/LinedList"/>
    <dgm:cxn modelId="{A5DAECD7-68B9-433B-8CCB-B51A76FC3F71}" type="presParOf" srcId="{35D94301-DA13-4FEF-AC11-C250DC465CC6}" destId="{82B66737-39A5-4676-8751-1138DEA34391}" srcOrd="0" destOrd="0" presId="urn:microsoft.com/office/officeart/2008/layout/LinedList"/>
    <dgm:cxn modelId="{B69217AF-A694-4C0A-9D4C-DC0EC46D8849}" type="presParOf" srcId="{35D94301-DA13-4FEF-AC11-C250DC465CC6}" destId="{770D73E8-FA66-4A3B-9450-78DA4C62EBA0}" srcOrd="1" destOrd="0" presId="urn:microsoft.com/office/officeart/2008/layout/LinedList"/>
    <dgm:cxn modelId="{369B2EE6-E4AD-41B3-AF01-69B6FC95E6AB}" type="presParOf" srcId="{57571C20-3B2A-4A74-964B-E5CA68B59984}" destId="{E2092CE3-4973-4210-8078-CC5619AE764B}" srcOrd="6" destOrd="0" presId="urn:microsoft.com/office/officeart/2008/layout/LinedList"/>
    <dgm:cxn modelId="{D46D1785-5682-4FC1-AB4E-4278CE257F29}" type="presParOf" srcId="{57571C20-3B2A-4A74-964B-E5CA68B59984}" destId="{0FE7C169-312A-4791-A25D-D3256479CF3E}" srcOrd="7" destOrd="0" presId="urn:microsoft.com/office/officeart/2008/layout/LinedList"/>
    <dgm:cxn modelId="{ED79FFB7-336A-4538-B229-BEFA3BBFB851}" type="presParOf" srcId="{0FE7C169-312A-4791-A25D-D3256479CF3E}" destId="{64A11A95-EDD1-4F77-B75F-D290A6B33DAB}" srcOrd="0" destOrd="0" presId="urn:microsoft.com/office/officeart/2008/layout/LinedList"/>
    <dgm:cxn modelId="{328387AC-C90A-4524-BF9E-57869955B23B}" type="presParOf" srcId="{0FE7C169-312A-4791-A25D-D3256479CF3E}" destId="{9971EB10-7737-4C37-886A-B216BFD240FC}" srcOrd="1" destOrd="0" presId="urn:microsoft.com/office/officeart/2008/layout/LinedList"/>
    <dgm:cxn modelId="{47AC05EA-2FBA-4B12-8FAC-0D49B0044D46}" type="presParOf" srcId="{57571C20-3B2A-4A74-964B-E5CA68B59984}" destId="{37B55F51-A670-4BB0-86AE-56DF81DEC669}" srcOrd="8" destOrd="0" presId="urn:microsoft.com/office/officeart/2008/layout/LinedList"/>
    <dgm:cxn modelId="{D3BA0C75-E3A0-4DC3-ACEC-5837E1C07244}" type="presParOf" srcId="{57571C20-3B2A-4A74-964B-E5CA68B59984}" destId="{915577A4-43D1-4D0C-9EAE-7131934DD4F9}" srcOrd="9" destOrd="0" presId="urn:microsoft.com/office/officeart/2008/layout/LinedList"/>
    <dgm:cxn modelId="{A8ACFDC7-0347-4EAC-9FBF-99CC6E5D5FA7}" type="presParOf" srcId="{915577A4-43D1-4D0C-9EAE-7131934DD4F9}" destId="{1B0305CC-0F13-4B4B-94F5-7E96D113AF6E}" srcOrd="0" destOrd="0" presId="urn:microsoft.com/office/officeart/2008/layout/LinedList"/>
    <dgm:cxn modelId="{E3E5255D-F477-4A3B-8F8B-141E7AE0DD5C}" type="presParOf" srcId="{915577A4-43D1-4D0C-9EAE-7131934DD4F9}" destId="{91ECC757-B14F-415A-807E-D73EA9B63F93}" srcOrd="1" destOrd="0" presId="urn:microsoft.com/office/officeart/2008/layout/LinedList"/>
    <dgm:cxn modelId="{1D7B4402-25D5-4B18-ADD9-6E61E66CAC43}" type="presParOf" srcId="{57571C20-3B2A-4A74-964B-E5CA68B59984}" destId="{2157A0E5-087D-428F-B443-4BC3E6D1368F}" srcOrd="10" destOrd="0" presId="urn:microsoft.com/office/officeart/2008/layout/LinedList"/>
    <dgm:cxn modelId="{6CE58100-FA94-48D5-AE76-70612602AF61}" type="presParOf" srcId="{57571C20-3B2A-4A74-964B-E5CA68B59984}" destId="{6D9024C0-6733-43E7-8474-46562F4A0874}" srcOrd="11" destOrd="0" presId="urn:microsoft.com/office/officeart/2008/layout/LinedList"/>
    <dgm:cxn modelId="{79EF3AC0-4903-4714-A1E2-E46EC41E19A0}" type="presParOf" srcId="{6D9024C0-6733-43E7-8474-46562F4A0874}" destId="{1E9F7323-B539-4441-A16B-65DD6AAF8A3A}" srcOrd="0" destOrd="0" presId="urn:microsoft.com/office/officeart/2008/layout/LinedList"/>
    <dgm:cxn modelId="{BB1AFB57-947C-42E3-A02F-F8419E1A5AD8}" type="presParOf" srcId="{6D9024C0-6733-43E7-8474-46562F4A0874}" destId="{7375E58C-F6F4-4242-B5F5-D44FA909033B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B8ECADB4-2090-41AD-8292-5C1790746DF8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C575FA21-2C7C-4FFB-9BAE-BF7BE7FAE04F}">
      <dgm:prSet/>
      <dgm:spPr/>
      <dgm:t>
        <a:bodyPr/>
        <a:lstStyle/>
        <a:p>
          <a:r>
            <a:rPr lang="en-US"/>
            <a:t>Boarded, broken, or missing windows or bathroom/bedroom entry doors</a:t>
          </a:r>
        </a:p>
      </dgm:t>
    </dgm:pt>
    <dgm:pt modelId="{C8310D61-79DE-41DC-8FA6-2B6E2FCA9349}" type="parTrans" cxnId="{6A99FE89-F6DE-40BE-9AE5-E1B778B61811}">
      <dgm:prSet/>
      <dgm:spPr/>
      <dgm:t>
        <a:bodyPr/>
        <a:lstStyle/>
        <a:p>
          <a:endParaRPr lang="en-US"/>
        </a:p>
      </dgm:t>
    </dgm:pt>
    <dgm:pt modelId="{0221DA27-45DC-498B-A4F8-47AB190429EE}" type="sibTrans" cxnId="{6A99FE89-F6DE-40BE-9AE5-E1B778B61811}">
      <dgm:prSet/>
      <dgm:spPr/>
      <dgm:t>
        <a:bodyPr/>
        <a:lstStyle/>
        <a:p>
          <a:endParaRPr lang="en-US"/>
        </a:p>
      </dgm:t>
    </dgm:pt>
    <dgm:pt modelId="{00163EC1-FA07-4210-9A81-9DEBA8701C0F}">
      <dgm:prSet/>
      <dgm:spPr/>
      <dgm:t>
        <a:bodyPr/>
        <a:lstStyle/>
        <a:p>
          <a:r>
            <a:rPr lang="en-US"/>
            <a:t>Missing, broken, or loose handrails or steps</a:t>
          </a:r>
        </a:p>
      </dgm:t>
    </dgm:pt>
    <dgm:pt modelId="{C8655D09-2919-48DB-B1BF-DC3E8DFF212B}" type="parTrans" cxnId="{E57D44C1-43E4-4C48-BFEB-01219EE9FFE7}">
      <dgm:prSet/>
      <dgm:spPr/>
      <dgm:t>
        <a:bodyPr/>
        <a:lstStyle/>
        <a:p>
          <a:endParaRPr lang="en-US"/>
        </a:p>
      </dgm:t>
    </dgm:pt>
    <dgm:pt modelId="{0CAD0987-91BB-4AFC-9B9B-C4DBCE480E58}" type="sibTrans" cxnId="{E57D44C1-43E4-4C48-BFEB-01219EE9FFE7}">
      <dgm:prSet/>
      <dgm:spPr/>
      <dgm:t>
        <a:bodyPr/>
        <a:lstStyle/>
        <a:p>
          <a:endParaRPr lang="en-US"/>
        </a:p>
      </dgm:t>
    </dgm:pt>
    <dgm:pt modelId="{F99E46E9-63BB-4B97-84CA-D951C39EBE05}" type="pres">
      <dgm:prSet presAssocID="{B8ECADB4-2090-41AD-8292-5C1790746DF8}" presName="diagram" presStyleCnt="0">
        <dgm:presLayoutVars>
          <dgm:dir/>
          <dgm:resizeHandles val="exact"/>
        </dgm:presLayoutVars>
      </dgm:prSet>
      <dgm:spPr/>
    </dgm:pt>
    <dgm:pt modelId="{B29AE23C-D27E-4FEF-9F51-7170CC766CF3}" type="pres">
      <dgm:prSet presAssocID="{C575FA21-2C7C-4FFB-9BAE-BF7BE7FAE04F}" presName="node" presStyleLbl="node1" presStyleIdx="0" presStyleCnt="2">
        <dgm:presLayoutVars>
          <dgm:bulletEnabled val="1"/>
        </dgm:presLayoutVars>
      </dgm:prSet>
      <dgm:spPr/>
    </dgm:pt>
    <dgm:pt modelId="{F4BB4244-EEEB-43D8-B42C-6C02FE7BC442}" type="pres">
      <dgm:prSet presAssocID="{0221DA27-45DC-498B-A4F8-47AB190429EE}" presName="sibTrans" presStyleCnt="0"/>
      <dgm:spPr/>
    </dgm:pt>
    <dgm:pt modelId="{710EF2AD-E3D2-4903-8EC1-B3275A69B9F2}" type="pres">
      <dgm:prSet presAssocID="{00163EC1-FA07-4210-9A81-9DEBA8701C0F}" presName="node" presStyleLbl="node1" presStyleIdx="1" presStyleCnt="2">
        <dgm:presLayoutVars>
          <dgm:bulletEnabled val="1"/>
        </dgm:presLayoutVars>
      </dgm:prSet>
      <dgm:spPr/>
    </dgm:pt>
  </dgm:ptLst>
  <dgm:cxnLst>
    <dgm:cxn modelId="{FFDE2449-FFED-443B-B554-32F5A0F2734E}" type="presOf" srcId="{00163EC1-FA07-4210-9A81-9DEBA8701C0F}" destId="{710EF2AD-E3D2-4903-8EC1-B3275A69B9F2}" srcOrd="0" destOrd="0" presId="urn:microsoft.com/office/officeart/2005/8/layout/default"/>
    <dgm:cxn modelId="{6A99FE89-F6DE-40BE-9AE5-E1B778B61811}" srcId="{B8ECADB4-2090-41AD-8292-5C1790746DF8}" destId="{C575FA21-2C7C-4FFB-9BAE-BF7BE7FAE04F}" srcOrd="0" destOrd="0" parTransId="{C8310D61-79DE-41DC-8FA6-2B6E2FCA9349}" sibTransId="{0221DA27-45DC-498B-A4F8-47AB190429EE}"/>
    <dgm:cxn modelId="{D5289998-7BE6-42D9-A66C-F3C4F6E201DE}" type="presOf" srcId="{B8ECADB4-2090-41AD-8292-5C1790746DF8}" destId="{F99E46E9-63BB-4B97-84CA-D951C39EBE05}" srcOrd="0" destOrd="0" presId="urn:microsoft.com/office/officeart/2005/8/layout/default"/>
    <dgm:cxn modelId="{E57D44C1-43E4-4C48-BFEB-01219EE9FFE7}" srcId="{B8ECADB4-2090-41AD-8292-5C1790746DF8}" destId="{00163EC1-FA07-4210-9A81-9DEBA8701C0F}" srcOrd="1" destOrd="0" parTransId="{C8655D09-2919-48DB-B1BF-DC3E8DFF212B}" sibTransId="{0CAD0987-91BB-4AFC-9B9B-C4DBCE480E58}"/>
    <dgm:cxn modelId="{AFA43FEA-F851-491B-8354-662C41A975AC}" type="presOf" srcId="{C575FA21-2C7C-4FFB-9BAE-BF7BE7FAE04F}" destId="{B29AE23C-D27E-4FEF-9F51-7170CC766CF3}" srcOrd="0" destOrd="0" presId="urn:microsoft.com/office/officeart/2005/8/layout/default"/>
    <dgm:cxn modelId="{C5751E77-4A08-4AD7-A9B0-CD826C6CA390}" type="presParOf" srcId="{F99E46E9-63BB-4B97-84CA-D951C39EBE05}" destId="{B29AE23C-D27E-4FEF-9F51-7170CC766CF3}" srcOrd="0" destOrd="0" presId="urn:microsoft.com/office/officeart/2005/8/layout/default"/>
    <dgm:cxn modelId="{B8C64E06-DF1A-4ED8-B0FB-5798B88176F5}" type="presParOf" srcId="{F99E46E9-63BB-4B97-84CA-D951C39EBE05}" destId="{F4BB4244-EEEB-43D8-B42C-6C02FE7BC442}" srcOrd="1" destOrd="0" presId="urn:microsoft.com/office/officeart/2005/8/layout/default"/>
    <dgm:cxn modelId="{ABB55920-7996-4242-9E32-5ACB0EED73BB}" type="presParOf" srcId="{F99E46E9-63BB-4B97-84CA-D951C39EBE05}" destId="{710EF2AD-E3D2-4903-8EC1-B3275A69B9F2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DB308B9D-863A-4190-8688-76C776C469E3}" type="doc">
      <dgm:prSet loTypeId="urn:microsoft.com/office/officeart/2005/8/layout/hierarchy1" loCatId="hierarchy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0F761C85-DCD0-4484-9BFD-088B55EC7FD0}">
      <dgm:prSet/>
      <dgm:spPr/>
      <dgm:t>
        <a:bodyPr/>
        <a:lstStyle/>
        <a:p>
          <a:r>
            <a:rPr lang="en-US"/>
            <a:t>Most Unit issues have a buffer before a QAP point deduction is applied.</a:t>
          </a:r>
        </a:p>
      </dgm:t>
    </dgm:pt>
    <dgm:pt modelId="{9D53B6D8-26F8-45EB-84DB-83FB6CE5E24E}" type="parTrans" cxnId="{E019C32D-267C-4276-A70A-E4B05B2B1502}">
      <dgm:prSet/>
      <dgm:spPr/>
      <dgm:t>
        <a:bodyPr/>
        <a:lstStyle/>
        <a:p>
          <a:endParaRPr lang="en-US"/>
        </a:p>
      </dgm:t>
    </dgm:pt>
    <dgm:pt modelId="{86AF743D-28E5-45CD-A9CC-0B036CEAD3D5}" type="sibTrans" cxnId="{E019C32D-267C-4276-A70A-E4B05B2B1502}">
      <dgm:prSet/>
      <dgm:spPr/>
      <dgm:t>
        <a:bodyPr/>
        <a:lstStyle/>
        <a:p>
          <a:endParaRPr lang="en-US"/>
        </a:p>
      </dgm:t>
    </dgm:pt>
    <dgm:pt modelId="{DA6C5451-8B92-45F4-997B-8D8762D39C56}">
      <dgm:prSet/>
      <dgm:spPr/>
      <dgm:t>
        <a:bodyPr/>
        <a:lstStyle/>
        <a:p>
          <a:r>
            <a:rPr lang="en-US" dirty="0"/>
            <a:t>More than 25% of the total units inspected</a:t>
          </a:r>
        </a:p>
      </dgm:t>
    </dgm:pt>
    <dgm:pt modelId="{2F32D347-3F05-4207-9F04-456CF354707C}" type="parTrans" cxnId="{B8C3A3C3-6F08-4197-BA14-29A1403B47D4}">
      <dgm:prSet/>
      <dgm:spPr/>
      <dgm:t>
        <a:bodyPr/>
        <a:lstStyle/>
        <a:p>
          <a:endParaRPr lang="en-US"/>
        </a:p>
      </dgm:t>
    </dgm:pt>
    <dgm:pt modelId="{180CDB2A-8810-4D97-843A-BD47E1CD2AB8}" type="sibTrans" cxnId="{B8C3A3C3-6F08-4197-BA14-29A1403B47D4}">
      <dgm:prSet/>
      <dgm:spPr/>
      <dgm:t>
        <a:bodyPr/>
        <a:lstStyle/>
        <a:p>
          <a:endParaRPr lang="en-US"/>
        </a:p>
      </dgm:t>
    </dgm:pt>
    <dgm:pt modelId="{1AC926F4-128F-4EE8-AA6F-3DEA47E2F84F}">
      <dgm:prSet/>
      <dgm:spPr/>
      <dgm:t>
        <a:bodyPr/>
        <a:lstStyle/>
        <a:p>
          <a:r>
            <a:rPr lang="en-US"/>
            <a:t>Missing, broken or loose handrails or steps does </a:t>
          </a:r>
          <a:r>
            <a:rPr lang="en-US" b="1" u="sng"/>
            <a:t>not</a:t>
          </a:r>
          <a:r>
            <a:rPr lang="en-US"/>
            <a:t> have a buffer.</a:t>
          </a:r>
        </a:p>
      </dgm:t>
    </dgm:pt>
    <dgm:pt modelId="{5570C797-DD41-4E4D-88BD-92FF122990A7}" type="parTrans" cxnId="{3E3DE6C1-5A00-40A6-B00D-C89A7E674126}">
      <dgm:prSet/>
      <dgm:spPr/>
      <dgm:t>
        <a:bodyPr/>
        <a:lstStyle/>
        <a:p>
          <a:endParaRPr lang="en-US"/>
        </a:p>
      </dgm:t>
    </dgm:pt>
    <dgm:pt modelId="{3E4DAE36-A4C2-4227-BC48-B1A9EA4F6701}" type="sibTrans" cxnId="{3E3DE6C1-5A00-40A6-B00D-C89A7E674126}">
      <dgm:prSet/>
      <dgm:spPr/>
      <dgm:t>
        <a:bodyPr/>
        <a:lstStyle/>
        <a:p>
          <a:endParaRPr lang="en-US"/>
        </a:p>
      </dgm:t>
    </dgm:pt>
    <dgm:pt modelId="{60960E1E-675D-41C6-B0CC-9D2A704368BC}" type="pres">
      <dgm:prSet presAssocID="{DB308B9D-863A-4190-8688-76C776C469E3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B629D4DA-72E4-45CE-B75C-53ABFC524FF5}" type="pres">
      <dgm:prSet presAssocID="{0F761C85-DCD0-4484-9BFD-088B55EC7FD0}" presName="hierRoot1" presStyleCnt="0"/>
      <dgm:spPr/>
    </dgm:pt>
    <dgm:pt modelId="{34E1A4CA-ED04-4946-AB45-BB4F8B31E60D}" type="pres">
      <dgm:prSet presAssocID="{0F761C85-DCD0-4484-9BFD-088B55EC7FD0}" presName="composite" presStyleCnt="0"/>
      <dgm:spPr/>
    </dgm:pt>
    <dgm:pt modelId="{1DEA0827-BC34-476B-825B-0E94511A7CDE}" type="pres">
      <dgm:prSet presAssocID="{0F761C85-DCD0-4484-9BFD-088B55EC7FD0}" presName="background" presStyleLbl="node0" presStyleIdx="0" presStyleCnt="2"/>
      <dgm:spPr/>
    </dgm:pt>
    <dgm:pt modelId="{F85373A9-0DDE-4F7B-9232-82563E13C963}" type="pres">
      <dgm:prSet presAssocID="{0F761C85-DCD0-4484-9BFD-088B55EC7FD0}" presName="text" presStyleLbl="fgAcc0" presStyleIdx="0" presStyleCnt="2">
        <dgm:presLayoutVars>
          <dgm:chPref val="3"/>
        </dgm:presLayoutVars>
      </dgm:prSet>
      <dgm:spPr/>
    </dgm:pt>
    <dgm:pt modelId="{C514D04E-DFCE-41B6-BF65-3CCBAF6FC0EC}" type="pres">
      <dgm:prSet presAssocID="{0F761C85-DCD0-4484-9BFD-088B55EC7FD0}" presName="hierChild2" presStyleCnt="0"/>
      <dgm:spPr/>
    </dgm:pt>
    <dgm:pt modelId="{2CC8D98F-CBAC-4358-A225-88133C334635}" type="pres">
      <dgm:prSet presAssocID="{2F32D347-3F05-4207-9F04-456CF354707C}" presName="Name10" presStyleLbl="parChTrans1D2" presStyleIdx="0" presStyleCnt="1"/>
      <dgm:spPr/>
    </dgm:pt>
    <dgm:pt modelId="{4BC76371-2DBC-4849-82F7-78CAC5010F67}" type="pres">
      <dgm:prSet presAssocID="{DA6C5451-8B92-45F4-997B-8D8762D39C56}" presName="hierRoot2" presStyleCnt="0"/>
      <dgm:spPr/>
    </dgm:pt>
    <dgm:pt modelId="{B8274751-B927-46C1-B032-DD55F2776DE7}" type="pres">
      <dgm:prSet presAssocID="{DA6C5451-8B92-45F4-997B-8D8762D39C56}" presName="composite2" presStyleCnt="0"/>
      <dgm:spPr/>
    </dgm:pt>
    <dgm:pt modelId="{27CB1558-2B6A-445E-ADC0-E3E1D54E748E}" type="pres">
      <dgm:prSet presAssocID="{DA6C5451-8B92-45F4-997B-8D8762D39C56}" presName="background2" presStyleLbl="node2" presStyleIdx="0" presStyleCnt="1"/>
      <dgm:spPr/>
    </dgm:pt>
    <dgm:pt modelId="{82530172-8945-4AD0-9F9B-689E4F89612D}" type="pres">
      <dgm:prSet presAssocID="{DA6C5451-8B92-45F4-997B-8D8762D39C56}" presName="text2" presStyleLbl="fgAcc2" presStyleIdx="0" presStyleCnt="1">
        <dgm:presLayoutVars>
          <dgm:chPref val="3"/>
        </dgm:presLayoutVars>
      </dgm:prSet>
      <dgm:spPr/>
    </dgm:pt>
    <dgm:pt modelId="{AA368E19-2DCF-4DB0-83AD-64DEC8A3AA8F}" type="pres">
      <dgm:prSet presAssocID="{DA6C5451-8B92-45F4-997B-8D8762D39C56}" presName="hierChild3" presStyleCnt="0"/>
      <dgm:spPr/>
    </dgm:pt>
    <dgm:pt modelId="{54F0745C-5F09-4372-B14F-59D22DEDE075}" type="pres">
      <dgm:prSet presAssocID="{1AC926F4-128F-4EE8-AA6F-3DEA47E2F84F}" presName="hierRoot1" presStyleCnt="0"/>
      <dgm:spPr/>
    </dgm:pt>
    <dgm:pt modelId="{7410F3C8-AC70-4B12-BA0E-9A4783FAACF6}" type="pres">
      <dgm:prSet presAssocID="{1AC926F4-128F-4EE8-AA6F-3DEA47E2F84F}" presName="composite" presStyleCnt="0"/>
      <dgm:spPr/>
    </dgm:pt>
    <dgm:pt modelId="{3BAEBA0D-CB7E-4B7C-AB52-6168AB40649A}" type="pres">
      <dgm:prSet presAssocID="{1AC926F4-128F-4EE8-AA6F-3DEA47E2F84F}" presName="background" presStyleLbl="node0" presStyleIdx="1" presStyleCnt="2"/>
      <dgm:spPr/>
    </dgm:pt>
    <dgm:pt modelId="{CC379722-43E4-4C10-B0D9-B2C438FDE223}" type="pres">
      <dgm:prSet presAssocID="{1AC926F4-128F-4EE8-AA6F-3DEA47E2F84F}" presName="text" presStyleLbl="fgAcc0" presStyleIdx="1" presStyleCnt="2">
        <dgm:presLayoutVars>
          <dgm:chPref val="3"/>
        </dgm:presLayoutVars>
      </dgm:prSet>
      <dgm:spPr/>
    </dgm:pt>
    <dgm:pt modelId="{792B30B5-8D47-4289-8FCF-FBE1E4E28B69}" type="pres">
      <dgm:prSet presAssocID="{1AC926F4-128F-4EE8-AA6F-3DEA47E2F84F}" presName="hierChild2" presStyleCnt="0"/>
      <dgm:spPr/>
    </dgm:pt>
  </dgm:ptLst>
  <dgm:cxnLst>
    <dgm:cxn modelId="{8CC36A15-7DEA-44A3-89A7-92E84BCA8D11}" type="presOf" srcId="{1AC926F4-128F-4EE8-AA6F-3DEA47E2F84F}" destId="{CC379722-43E4-4C10-B0D9-B2C438FDE223}" srcOrd="0" destOrd="0" presId="urn:microsoft.com/office/officeart/2005/8/layout/hierarchy1"/>
    <dgm:cxn modelId="{7C962F2B-62C5-4CA8-8326-A5E134397349}" type="presOf" srcId="{DB308B9D-863A-4190-8688-76C776C469E3}" destId="{60960E1E-675D-41C6-B0CC-9D2A704368BC}" srcOrd="0" destOrd="0" presId="urn:microsoft.com/office/officeart/2005/8/layout/hierarchy1"/>
    <dgm:cxn modelId="{E019C32D-267C-4276-A70A-E4B05B2B1502}" srcId="{DB308B9D-863A-4190-8688-76C776C469E3}" destId="{0F761C85-DCD0-4484-9BFD-088B55EC7FD0}" srcOrd="0" destOrd="0" parTransId="{9D53B6D8-26F8-45EB-84DB-83FB6CE5E24E}" sibTransId="{86AF743D-28E5-45CD-A9CC-0B036CEAD3D5}"/>
    <dgm:cxn modelId="{925FE156-769B-4156-9DD3-28E3DEF252F4}" type="presOf" srcId="{2F32D347-3F05-4207-9F04-456CF354707C}" destId="{2CC8D98F-CBAC-4358-A225-88133C334635}" srcOrd="0" destOrd="0" presId="urn:microsoft.com/office/officeart/2005/8/layout/hierarchy1"/>
    <dgm:cxn modelId="{E47EEEB6-EFB4-496A-A92B-A1E047433712}" type="presOf" srcId="{0F761C85-DCD0-4484-9BFD-088B55EC7FD0}" destId="{F85373A9-0DDE-4F7B-9232-82563E13C963}" srcOrd="0" destOrd="0" presId="urn:microsoft.com/office/officeart/2005/8/layout/hierarchy1"/>
    <dgm:cxn modelId="{3E3DE6C1-5A00-40A6-B00D-C89A7E674126}" srcId="{DB308B9D-863A-4190-8688-76C776C469E3}" destId="{1AC926F4-128F-4EE8-AA6F-3DEA47E2F84F}" srcOrd="1" destOrd="0" parTransId="{5570C797-DD41-4E4D-88BD-92FF122990A7}" sibTransId="{3E4DAE36-A4C2-4227-BC48-B1A9EA4F6701}"/>
    <dgm:cxn modelId="{B8C3A3C3-6F08-4197-BA14-29A1403B47D4}" srcId="{0F761C85-DCD0-4484-9BFD-088B55EC7FD0}" destId="{DA6C5451-8B92-45F4-997B-8D8762D39C56}" srcOrd="0" destOrd="0" parTransId="{2F32D347-3F05-4207-9F04-456CF354707C}" sibTransId="{180CDB2A-8810-4D97-843A-BD47E1CD2AB8}"/>
    <dgm:cxn modelId="{6A69FFF2-2CAF-4C83-81F6-E001B52B0B26}" type="presOf" srcId="{DA6C5451-8B92-45F4-997B-8D8762D39C56}" destId="{82530172-8945-4AD0-9F9B-689E4F89612D}" srcOrd="0" destOrd="0" presId="urn:microsoft.com/office/officeart/2005/8/layout/hierarchy1"/>
    <dgm:cxn modelId="{BB28DC64-8E97-4CAA-9CD3-32EF2622A642}" type="presParOf" srcId="{60960E1E-675D-41C6-B0CC-9D2A704368BC}" destId="{B629D4DA-72E4-45CE-B75C-53ABFC524FF5}" srcOrd="0" destOrd="0" presId="urn:microsoft.com/office/officeart/2005/8/layout/hierarchy1"/>
    <dgm:cxn modelId="{16E91550-283C-448B-BDF4-9BED47C1D96B}" type="presParOf" srcId="{B629D4DA-72E4-45CE-B75C-53ABFC524FF5}" destId="{34E1A4CA-ED04-4946-AB45-BB4F8B31E60D}" srcOrd="0" destOrd="0" presId="urn:microsoft.com/office/officeart/2005/8/layout/hierarchy1"/>
    <dgm:cxn modelId="{B782F663-32AF-4239-8FE6-A55A8B656A4C}" type="presParOf" srcId="{34E1A4CA-ED04-4946-AB45-BB4F8B31E60D}" destId="{1DEA0827-BC34-476B-825B-0E94511A7CDE}" srcOrd="0" destOrd="0" presId="urn:microsoft.com/office/officeart/2005/8/layout/hierarchy1"/>
    <dgm:cxn modelId="{F4A9E8CD-725B-4162-A5E4-DD3B75171C7C}" type="presParOf" srcId="{34E1A4CA-ED04-4946-AB45-BB4F8B31E60D}" destId="{F85373A9-0DDE-4F7B-9232-82563E13C963}" srcOrd="1" destOrd="0" presId="urn:microsoft.com/office/officeart/2005/8/layout/hierarchy1"/>
    <dgm:cxn modelId="{E5BC1709-CB3E-46D1-A7DA-9FBABDFBD270}" type="presParOf" srcId="{B629D4DA-72E4-45CE-B75C-53ABFC524FF5}" destId="{C514D04E-DFCE-41B6-BF65-3CCBAF6FC0EC}" srcOrd="1" destOrd="0" presId="urn:microsoft.com/office/officeart/2005/8/layout/hierarchy1"/>
    <dgm:cxn modelId="{55308056-70E3-4CFC-B299-85C8E008D4D4}" type="presParOf" srcId="{C514D04E-DFCE-41B6-BF65-3CCBAF6FC0EC}" destId="{2CC8D98F-CBAC-4358-A225-88133C334635}" srcOrd="0" destOrd="0" presId="urn:microsoft.com/office/officeart/2005/8/layout/hierarchy1"/>
    <dgm:cxn modelId="{EA018599-C081-4C16-87A2-F44ED1BDEC3C}" type="presParOf" srcId="{C514D04E-DFCE-41B6-BF65-3CCBAF6FC0EC}" destId="{4BC76371-2DBC-4849-82F7-78CAC5010F67}" srcOrd="1" destOrd="0" presId="urn:microsoft.com/office/officeart/2005/8/layout/hierarchy1"/>
    <dgm:cxn modelId="{DF6DDE9A-477D-4EF4-AC93-51409152E02E}" type="presParOf" srcId="{4BC76371-2DBC-4849-82F7-78CAC5010F67}" destId="{B8274751-B927-46C1-B032-DD55F2776DE7}" srcOrd="0" destOrd="0" presId="urn:microsoft.com/office/officeart/2005/8/layout/hierarchy1"/>
    <dgm:cxn modelId="{F3EE00E2-9223-4C50-A00E-8A7662B0E9CB}" type="presParOf" srcId="{B8274751-B927-46C1-B032-DD55F2776DE7}" destId="{27CB1558-2B6A-445E-ADC0-E3E1D54E748E}" srcOrd="0" destOrd="0" presId="urn:microsoft.com/office/officeart/2005/8/layout/hierarchy1"/>
    <dgm:cxn modelId="{03E05595-4361-4E05-90FA-6C9BCF96FA9C}" type="presParOf" srcId="{B8274751-B927-46C1-B032-DD55F2776DE7}" destId="{82530172-8945-4AD0-9F9B-689E4F89612D}" srcOrd="1" destOrd="0" presId="urn:microsoft.com/office/officeart/2005/8/layout/hierarchy1"/>
    <dgm:cxn modelId="{328C343E-6D12-447B-9509-9238189A94C1}" type="presParOf" srcId="{4BC76371-2DBC-4849-82F7-78CAC5010F67}" destId="{AA368E19-2DCF-4DB0-83AD-64DEC8A3AA8F}" srcOrd="1" destOrd="0" presId="urn:microsoft.com/office/officeart/2005/8/layout/hierarchy1"/>
    <dgm:cxn modelId="{D0C9F720-8680-4BA9-B688-E5E584BC44DB}" type="presParOf" srcId="{60960E1E-675D-41C6-B0CC-9D2A704368BC}" destId="{54F0745C-5F09-4372-B14F-59D22DEDE075}" srcOrd="1" destOrd="0" presId="urn:microsoft.com/office/officeart/2005/8/layout/hierarchy1"/>
    <dgm:cxn modelId="{AA2D0FBA-2A16-4B10-A9C6-5DC8C92052B7}" type="presParOf" srcId="{54F0745C-5F09-4372-B14F-59D22DEDE075}" destId="{7410F3C8-AC70-4B12-BA0E-9A4783FAACF6}" srcOrd="0" destOrd="0" presId="urn:microsoft.com/office/officeart/2005/8/layout/hierarchy1"/>
    <dgm:cxn modelId="{D51049C8-6099-4C16-9E0A-3AC00100253C}" type="presParOf" srcId="{7410F3C8-AC70-4B12-BA0E-9A4783FAACF6}" destId="{3BAEBA0D-CB7E-4B7C-AB52-6168AB40649A}" srcOrd="0" destOrd="0" presId="urn:microsoft.com/office/officeart/2005/8/layout/hierarchy1"/>
    <dgm:cxn modelId="{C20DA403-0168-43B5-94E9-C94C56CB7C66}" type="presParOf" srcId="{7410F3C8-AC70-4B12-BA0E-9A4783FAACF6}" destId="{CC379722-43E4-4C10-B0D9-B2C438FDE223}" srcOrd="1" destOrd="0" presId="urn:microsoft.com/office/officeart/2005/8/layout/hierarchy1"/>
    <dgm:cxn modelId="{0BDAF893-FFA2-4B1C-AB29-E638927223EE}" type="presParOf" srcId="{54F0745C-5F09-4372-B14F-59D22DEDE075}" destId="{792B30B5-8D47-4289-8FCF-FBE1E4E28B69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A0E405-F7D1-49F2-AF2F-7FAA21A99952}">
      <dsp:nvSpPr>
        <dsp:cNvPr id="0" name=""/>
        <dsp:cNvSpPr/>
      </dsp:nvSpPr>
      <dsp:spPr>
        <a:xfrm>
          <a:off x="2946" y="1113970"/>
          <a:ext cx="2104012" cy="13360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1FDB07-406C-4708-BBC2-19BC4ED09631}">
      <dsp:nvSpPr>
        <dsp:cNvPr id="0" name=""/>
        <dsp:cNvSpPr/>
      </dsp:nvSpPr>
      <dsp:spPr>
        <a:xfrm>
          <a:off x="236726" y="1336061"/>
          <a:ext cx="2104012" cy="13360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600" kern="1200">
              <a:hlinkClick xmlns:r="http://schemas.openxmlformats.org/officeDocument/2006/relationships" r:id="rId1"/>
            </a:rPr>
            <a:t>www.ahfa.com</a:t>
          </a:r>
          <a:endParaRPr lang="en-US" sz="1600" kern="1200"/>
        </a:p>
      </dsp:txBody>
      <dsp:txXfrm>
        <a:off x="275858" y="1375193"/>
        <a:ext cx="2025748" cy="1257784"/>
      </dsp:txXfrm>
    </dsp:sp>
    <dsp:sp modelId="{F975FFDC-B2C2-4CCE-B13A-261E96842E82}">
      <dsp:nvSpPr>
        <dsp:cNvPr id="0" name=""/>
        <dsp:cNvSpPr/>
      </dsp:nvSpPr>
      <dsp:spPr>
        <a:xfrm>
          <a:off x="2574518" y="1113970"/>
          <a:ext cx="2104012" cy="13360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49ED9A-F60B-48DA-B1F4-8B63E97D3987}">
      <dsp:nvSpPr>
        <dsp:cNvPr id="0" name=""/>
        <dsp:cNvSpPr/>
      </dsp:nvSpPr>
      <dsp:spPr>
        <a:xfrm>
          <a:off x="2808297" y="1336061"/>
          <a:ext cx="2104012" cy="13360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600" kern="1200"/>
            <a:t>Click Allocation &amp; Application Info</a:t>
          </a:r>
        </a:p>
      </dsp:txBody>
      <dsp:txXfrm>
        <a:off x="2847429" y="1375193"/>
        <a:ext cx="2025748" cy="1257784"/>
      </dsp:txXfrm>
    </dsp:sp>
    <dsp:sp modelId="{6A440B5F-C21A-48D0-ABD0-E64A12E35754}">
      <dsp:nvSpPr>
        <dsp:cNvPr id="0" name=""/>
        <dsp:cNvSpPr/>
      </dsp:nvSpPr>
      <dsp:spPr>
        <a:xfrm>
          <a:off x="5146089" y="1113970"/>
          <a:ext cx="2104012" cy="13360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1DB126-9531-4D52-AF0A-E09EFDBCB482}">
      <dsp:nvSpPr>
        <dsp:cNvPr id="0" name=""/>
        <dsp:cNvSpPr/>
      </dsp:nvSpPr>
      <dsp:spPr>
        <a:xfrm>
          <a:off x="5379868" y="1336061"/>
          <a:ext cx="2104012" cy="13360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600" kern="1200"/>
            <a:t>Click “Download AHFA’s allocation plans for the current year”</a:t>
          </a:r>
        </a:p>
      </dsp:txBody>
      <dsp:txXfrm>
        <a:off x="5419000" y="1375193"/>
        <a:ext cx="2025748" cy="1257784"/>
      </dsp:txXfrm>
    </dsp:sp>
    <dsp:sp modelId="{0F6340E6-C8EB-46ED-9318-7A1A3EFC2470}">
      <dsp:nvSpPr>
        <dsp:cNvPr id="0" name=""/>
        <dsp:cNvSpPr/>
      </dsp:nvSpPr>
      <dsp:spPr>
        <a:xfrm>
          <a:off x="7717661" y="1113970"/>
          <a:ext cx="2104012" cy="13360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08C45A-BB7D-4769-8945-7070DF1AF68D}">
      <dsp:nvSpPr>
        <dsp:cNvPr id="0" name=""/>
        <dsp:cNvSpPr/>
      </dsp:nvSpPr>
      <dsp:spPr>
        <a:xfrm>
          <a:off x="7951440" y="1336061"/>
          <a:ext cx="2104012" cy="13360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600" kern="1200"/>
            <a:t>Click on the plan based on the funding program(s) for your property</a:t>
          </a:r>
        </a:p>
      </dsp:txBody>
      <dsp:txXfrm>
        <a:off x="7990572" y="1375193"/>
        <a:ext cx="2025748" cy="1257784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09017F-E1B2-4C16-9772-413B63A37DA3}">
      <dsp:nvSpPr>
        <dsp:cNvPr id="0" name=""/>
        <dsp:cNvSpPr/>
      </dsp:nvSpPr>
      <dsp:spPr>
        <a:xfrm>
          <a:off x="0" y="97055"/>
          <a:ext cx="6797675" cy="1539719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800" kern="1200"/>
            <a:t>A unit amenity listed in the project application which is found to be missing or damaged</a:t>
          </a:r>
        </a:p>
      </dsp:txBody>
      <dsp:txXfrm>
        <a:off x="75163" y="172218"/>
        <a:ext cx="6647349" cy="1389393"/>
      </dsp:txXfrm>
    </dsp:sp>
    <dsp:sp modelId="{9DA19718-BF16-410A-BCB6-42A60030C30C}">
      <dsp:nvSpPr>
        <dsp:cNvPr id="0" name=""/>
        <dsp:cNvSpPr/>
      </dsp:nvSpPr>
      <dsp:spPr>
        <a:xfrm>
          <a:off x="0" y="1636775"/>
          <a:ext cx="6797675" cy="4636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826" tIns="35560" rIns="199136" bIns="3556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200" kern="1200"/>
            <a:t>More than 25% of the total units inspected</a:t>
          </a:r>
        </a:p>
      </dsp:txBody>
      <dsp:txXfrm>
        <a:off x="0" y="1636775"/>
        <a:ext cx="6797675" cy="463680"/>
      </dsp:txXfrm>
    </dsp:sp>
    <dsp:sp modelId="{B119C04A-7D4A-4B3E-8CEF-C626FB530CC4}">
      <dsp:nvSpPr>
        <dsp:cNvPr id="0" name=""/>
        <dsp:cNvSpPr/>
      </dsp:nvSpPr>
      <dsp:spPr>
        <a:xfrm>
          <a:off x="0" y="2100456"/>
          <a:ext cx="6797675" cy="1539719"/>
        </a:xfrm>
        <a:prstGeom prst="roundRect">
          <a:avLst/>
        </a:prstGeom>
        <a:solidFill>
          <a:schemeClr val="accent5">
            <a:hueOff val="2127120"/>
            <a:satOff val="-23891"/>
            <a:lumOff val="-5098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800" kern="1200"/>
            <a:t>Units that have been vacant more than 30 days and are not immediately available for occupancy.</a:t>
          </a:r>
        </a:p>
      </dsp:txBody>
      <dsp:txXfrm>
        <a:off x="75163" y="2175619"/>
        <a:ext cx="6647349" cy="1389393"/>
      </dsp:txXfrm>
    </dsp:sp>
    <dsp:sp modelId="{1F59379E-D73E-4F08-B8ED-35F130D15257}">
      <dsp:nvSpPr>
        <dsp:cNvPr id="0" name=""/>
        <dsp:cNvSpPr/>
      </dsp:nvSpPr>
      <dsp:spPr>
        <a:xfrm>
          <a:off x="0" y="3640175"/>
          <a:ext cx="6797675" cy="19126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826" tIns="35560" rIns="199136" bIns="3556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200" kern="1200"/>
            <a:t>Removal of previous household’s items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200" kern="1200"/>
            <a:t>Repairs completed to the walls and floors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200" kern="1200"/>
            <a:t>Cleaned carpets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200" kern="1200"/>
            <a:t>Cleaned walls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200" kern="1200"/>
            <a:t>General maintenance completed </a:t>
          </a:r>
        </a:p>
      </dsp:txBody>
      <dsp:txXfrm>
        <a:off x="0" y="3640175"/>
        <a:ext cx="6797675" cy="191268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64C994-10FF-4BBF-9CFF-06D0E42B7D96}">
      <dsp:nvSpPr>
        <dsp:cNvPr id="0" name=""/>
        <dsp:cNvSpPr/>
      </dsp:nvSpPr>
      <dsp:spPr>
        <a:xfrm>
          <a:off x="0" y="242743"/>
          <a:ext cx="10058399" cy="67626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AHFA DMS must be updated on a monthly basis.  By the 15</a:t>
          </a:r>
          <a:r>
            <a:rPr lang="en-US" sz="1700" kern="1200" baseline="30000"/>
            <a:t>th</a:t>
          </a:r>
          <a:r>
            <a:rPr lang="en-US" sz="1700" kern="1200"/>
            <a:t> of the month, all tenant events must be entered into AHFA DMS.</a:t>
          </a:r>
        </a:p>
      </dsp:txBody>
      <dsp:txXfrm>
        <a:off x="33012" y="275755"/>
        <a:ext cx="9992375" cy="610236"/>
      </dsp:txXfrm>
    </dsp:sp>
    <dsp:sp modelId="{FDA93638-CB3C-4566-BF80-B1EC08DC3869}">
      <dsp:nvSpPr>
        <dsp:cNvPr id="0" name=""/>
        <dsp:cNvSpPr/>
      </dsp:nvSpPr>
      <dsp:spPr>
        <a:xfrm>
          <a:off x="0" y="967963"/>
          <a:ext cx="10058399" cy="67626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Tenant Events must match the information in the household file selected for inspection.</a:t>
          </a:r>
        </a:p>
      </dsp:txBody>
      <dsp:txXfrm>
        <a:off x="33012" y="1000975"/>
        <a:ext cx="9992375" cy="610236"/>
      </dsp:txXfrm>
    </dsp:sp>
    <dsp:sp modelId="{F25F1637-F607-41A5-AD6C-50CBD780CF34}">
      <dsp:nvSpPr>
        <dsp:cNvPr id="0" name=""/>
        <dsp:cNvSpPr/>
      </dsp:nvSpPr>
      <dsp:spPr>
        <a:xfrm>
          <a:off x="0" y="1693183"/>
          <a:ext cx="10058399" cy="67626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It is VERY IMPORTANT to check the tenant data entered in AHFA DMS for accuracy.</a:t>
          </a:r>
        </a:p>
      </dsp:txBody>
      <dsp:txXfrm>
        <a:off x="33012" y="1726195"/>
        <a:ext cx="9992375" cy="610236"/>
      </dsp:txXfrm>
    </dsp:sp>
    <dsp:sp modelId="{78306354-7B9B-4E12-8FB6-B78B282EA1AB}">
      <dsp:nvSpPr>
        <dsp:cNvPr id="0" name=""/>
        <dsp:cNvSpPr/>
      </dsp:nvSpPr>
      <dsp:spPr>
        <a:xfrm>
          <a:off x="0" y="2418403"/>
          <a:ext cx="10058399" cy="67626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If Owner or Management Company acquires a Project and discovers issues such as excessive file corrections, building or unit repairs, it must submit a report to AHFA within 60 days of taking possession of the Project.</a:t>
          </a:r>
        </a:p>
      </dsp:txBody>
      <dsp:txXfrm>
        <a:off x="33012" y="2451415"/>
        <a:ext cx="9992375" cy="610236"/>
      </dsp:txXfrm>
    </dsp:sp>
    <dsp:sp modelId="{91594B8F-046C-4DEF-8FAF-792BDDFEB855}">
      <dsp:nvSpPr>
        <dsp:cNvPr id="0" name=""/>
        <dsp:cNvSpPr/>
      </dsp:nvSpPr>
      <dsp:spPr>
        <a:xfrm>
          <a:off x="0" y="3094663"/>
          <a:ext cx="10058399" cy="4486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9354" tIns="21590" rIns="120904" bIns="21590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300" kern="1200"/>
            <a:t>Include sufficient details of the repairs to be completed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300" kern="1200"/>
            <a:t>Include a deadline to complete the repairs</a:t>
          </a:r>
        </a:p>
      </dsp:txBody>
      <dsp:txXfrm>
        <a:off x="0" y="3094663"/>
        <a:ext cx="10058399" cy="44867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F11FCA-F56C-4E90-9C06-7D8288CF5526}">
      <dsp:nvSpPr>
        <dsp:cNvPr id="0" name=""/>
        <dsp:cNvSpPr/>
      </dsp:nvSpPr>
      <dsp:spPr>
        <a:xfrm>
          <a:off x="331199" y="243492"/>
          <a:ext cx="1512000" cy="1512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D517BE-B0F9-4CFD-8EC0-9C6BCCAD2A9B}">
      <dsp:nvSpPr>
        <dsp:cNvPr id="0" name=""/>
        <dsp:cNvSpPr/>
      </dsp:nvSpPr>
      <dsp:spPr>
        <a:xfrm>
          <a:off x="331199" y="1890119"/>
          <a:ext cx="4320000" cy="648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100" kern="1200"/>
            <a:t>It is VERY IMPORTANT to send correction to AHFA before the deadline </a:t>
          </a:r>
        </a:p>
      </dsp:txBody>
      <dsp:txXfrm>
        <a:off x="331199" y="1890119"/>
        <a:ext cx="4320000" cy="648000"/>
      </dsp:txXfrm>
    </dsp:sp>
    <dsp:sp modelId="{1D6012BB-C154-467B-AAAA-8FF1217D3699}">
      <dsp:nvSpPr>
        <dsp:cNvPr id="0" name=""/>
        <dsp:cNvSpPr/>
      </dsp:nvSpPr>
      <dsp:spPr>
        <a:xfrm>
          <a:off x="331199" y="2600736"/>
          <a:ext cx="4320000" cy="7736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F34119-33FF-46E8-976B-2610F95E8A39}">
      <dsp:nvSpPr>
        <dsp:cNvPr id="0" name=""/>
        <dsp:cNvSpPr/>
      </dsp:nvSpPr>
      <dsp:spPr>
        <a:xfrm>
          <a:off x="5407199" y="243492"/>
          <a:ext cx="1512000" cy="1512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528DD0-461C-4158-9958-C905CAD9719B}">
      <dsp:nvSpPr>
        <dsp:cNvPr id="0" name=""/>
        <dsp:cNvSpPr/>
      </dsp:nvSpPr>
      <dsp:spPr>
        <a:xfrm>
          <a:off x="5407199" y="1890119"/>
          <a:ext cx="4320000" cy="648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100" kern="1200"/>
            <a:t>If corrections are received after the deadline the following will happen:</a:t>
          </a:r>
        </a:p>
      </dsp:txBody>
      <dsp:txXfrm>
        <a:off x="5407199" y="1890119"/>
        <a:ext cx="4320000" cy="648000"/>
      </dsp:txXfrm>
    </dsp:sp>
    <dsp:sp modelId="{7014FA6E-D9AA-4A09-8C8E-A465ADCCBD08}">
      <dsp:nvSpPr>
        <dsp:cNvPr id="0" name=""/>
        <dsp:cNvSpPr/>
      </dsp:nvSpPr>
      <dsp:spPr>
        <a:xfrm>
          <a:off x="5407199" y="2600736"/>
          <a:ext cx="4320000" cy="7736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Point deductions can double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For any finding listed on the Non-compliance letter, will now be assessed a 2-point deduction</a:t>
          </a:r>
        </a:p>
      </dsp:txBody>
      <dsp:txXfrm>
        <a:off x="5407199" y="2600736"/>
        <a:ext cx="4320000" cy="77361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65A8C1-F028-4EBC-A58E-5ACA1E55F655}">
      <dsp:nvSpPr>
        <dsp:cNvPr id="0" name=""/>
        <dsp:cNvSpPr/>
      </dsp:nvSpPr>
      <dsp:spPr>
        <a:xfrm>
          <a:off x="0" y="491"/>
          <a:ext cx="10058399" cy="1149069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233A13F-6EA6-4142-B0F2-68A38E828A0E}">
      <dsp:nvSpPr>
        <dsp:cNvPr id="0" name=""/>
        <dsp:cNvSpPr/>
      </dsp:nvSpPr>
      <dsp:spPr>
        <a:xfrm>
          <a:off x="347593" y="259031"/>
          <a:ext cx="631988" cy="63198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BDAE16-9675-4A39-A0AD-F27F457813BD}">
      <dsp:nvSpPr>
        <dsp:cNvPr id="0" name=""/>
        <dsp:cNvSpPr/>
      </dsp:nvSpPr>
      <dsp:spPr>
        <a:xfrm>
          <a:off x="1327175" y="491"/>
          <a:ext cx="8731224" cy="11490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610" tIns="121610" rIns="121610" bIns="121610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All Tenant Data must be entered by the 15</a:t>
          </a:r>
          <a:r>
            <a:rPr lang="en-US" sz="1900" kern="1200" baseline="30000"/>
            <a:t>th</a:t>
          </a:r>
          <a:r>
            <a:rPr lang="en-US" sz="1900" kern="1200"/>
            <a:t> of each month for the prior month.</a:t>
          </a:r>
        </a:p>
      </dsp:txBody>
      <dsp:txXfrm>
        <a:off x="1327175" y="491"/>
        <a:ext cx="8731224" cy="1149069"/>
      </dsp:txXfrm>
    </dsp:sp>
    <dsp:sp modelId="{E33C74C8-9B03-4F68-94E8-FEDC7118BCC6}">
      <dsp:nvSpPr>
        <dsp:cNvPr id="0" name=""/>
        <dsp:cNvSpPr/>
      </dsp:nvSpPr>
      <dsp:spPr>
        <a:xfrm>
          <a:off x="0" y="1436827"/>
          <a:ext cx="10058399" cy="1149069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3D9F805-BCC7-4DAC-8243-77EAAA158A97}">
      <dsp:nvSpPr>
        <dsp:cNvPr id="0" name=""/>
        <dsp:cNvSpPr/>
      </dsp:nvSpPr>
      <dsp:spPr>
        <a:xfrm>
          <a:off x="347593" y="1695368"/>
          <a:ext cx="631988" cy="63198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D5C7EE9-759B-4512-9674-5130E399CDA6}">
      <dsp:nvSpPr>
        <dsp:cNvPr id="0" name=""/>
        <dsp:cNvSpPr/>
      </dsp:nvSpPr>
      <dsp:spPr>
        <a:xfrm>
          <a:off x="1327175" y="1436827"/>
          <a:ext cx="4526280" cy="11490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610" tIns="121610" rIns="121610" bIns="121610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The tenant data in AHFA ONLINE DMS must match the following household file information:</a:t>
          </a:r>
        </a:p>
      </dsp:txBody>
      <dsp:txXfrm>
        <a:off x="1327175" y="1436827"/>
        <a:ext cx="4526280" cy="1149069"/>
      </dsp:txXfrm>
    </dsp:sp>
    <dsp:sp modelId="{D1A67089-AA29-436E-B440-4E0AB84C8946}">
      <dsp:nvSpPr>
        <dsp:cNvPr id="0" name=""/>
        <dsp:cNvSpPr/>
      </dsp:nvSpPr>
      <dsp:spPr>
        <a:xfrm>
          <a:off x="5853455" y="1436827"/>
          <a:ext cx="4204944" cy="11490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610" tIns="121610" rIns="121610" bIns="121610" numCol="1" spcCol="1270" anchor="ctr" anchorCtr="0">
          <a:noAutofit/>
        </a:bodyPr>
        <a:lstStyle/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Same Household</a:t>
          </a:r>
        </a:p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Same Move-in Date</a:t>
          </a:r>
        </a:p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Same Move-in Income</a:t>
          </a:r>
        </a:p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Recertification (dated within 120 days before the Effective Date)</a:t>
          </a:r>
        </a:p>
      </dsp:txBody>
      <dsp:txXfrm>
        <a:off x="5853455" y="1436827"/>
        <a:ext cx="4204944" cy="1149069"/>
      </dsp:txXfrm>
    </dsp:sp>
    <dsp:sp modelId="{EEC5414F-4CE6-451F-940B-B0C728595571}">
      <dsp:nvSpPr>
        <dsp:cNvPr id="0" name=""/>
        <dsp:cNvSpPr/>
      </dsp:nvSpPr>
      <dsp:spPr>
        <a:xfrm>
          <a:off x="0" y="2873164"/>
          <a:ext cx="10058399" cy="1149069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0B68512-0762-4492-9A17-313680F1EF6E}">
      <dsp:nvSpPr>
        <dsp:cNvPr id="0" name=""/>
        <dsp:cNvSpPr/>
      </dsp:nvSpPr>
      <dsp:spPr>
        <a:xfrm>
          <a:off x="347593" y="3131705"/>
          <a:ext cx="631988" cy="631988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F1F73D-8586-488A-9588-AAF8664709CF}">
      <dsp:nvSpPr>
        <dsp:cNvPr id="0" name=""/>
        <dsp:cNvSpPr/>
      </dsp:nvSpPr>
      <dsp:spPr>
        <a:xfrm>
          <a:off x="1327175" y="2873164"/>
          <a:ext cx="8731224" cy="11490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610" tIns="121610" rIns="121610" bIns="121610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By the 1</a:t>
          </a:r>
          <a:r>
            <a:rPr lang="en-US" sz="1900" kern="1200" baseline="30000"/>
            <a:t>st</a:t>
          </a:r>
          <a:r>
            <a:rPr lang="en-US" sz="1900" kern="1200"/>
            <a:t> business day in February, all tenant events from January 1</a:t>
          </a:r>
          <a:r>
            <a:rPr lang="en-US" sz="1900" kern="1200" baseline="30000"/>
            <a:t>st</a:t>
          </a:r>
          <a:r>
            <a:rPr lang="en-US" sz="1900" kern="1200"/>
            <a:t> through December 31</a:t>
          </a:r>
          <a:r>
            <a:rPr lang="en-US" sz="1900" kern="1200" baseline="30000"/>
            <a:t>st</a:t>
          </a:r>
          <a:r>
            <a:rPr lang="en-US" sz="1900" kern="1200"/>
            <a:t> of the previous year must be entered and finalized in AHFA ONLINE DMS.</a:t>
          </a:r>
        </a:p>
      </dsp:txBody>
      <dsp:txXfrm>
        <a:off x="1327175" y="2873164"/>
        <a:ext cx="8731224" cy="114906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4C041F-9DDB-46A6-AE22-48210AF1D584}">
      <dsp:nvSpPr>
        <dsp:cNvPr id="0" name=""/>
        <dsp:cNvSpPr/>
      </dsp:nvSpPr>
      <dsp:spPr>
        <a:xfrm>
          <a:off x="0" y="88221"/>
          <a:ext cx="6797675" cy="1286634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Once a project is acquired and issues are discovered such as</a:t>
          </a:r>
        </a:p>
      </dsp:txBody>
      <dsp:txXfrm>
        <a:off x="62808" y="151029"/>
        <a:ext cx="6672059" cy="1161018"/>
      </dsp:txXfrm>
    </dsp:sp>
    <dsp:sp modelId="{8F159EA9-A5D5-4FCF-9A79-A02FA3B7AD94}">
      <dsp:nvSpPr>
        <dsp:cNvPr id="0" name=""/>
        <dsp:cNvSpPr/>
      </dsp:nvSpPr>
      <dsp:spPr>
        <a:xfrm>
          <a:off x="0" y="1374856"/>
          <a:ext cx="6797675" cy="9283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826" tIns="29210" rIns="163576" bIns="2921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kern="1200"/>
            <a:t>Extensive File Corrections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kern="1200"/>
            <a:t>Tenant Data Corrections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kern="1200"/>
            <a:t>Building or Unit Repairs</a:t>
          </a:r>
        </a:p>
      </dsp:txBody>
      <dsp:txXfrm>
        <a:off x="0" y="1374856"/>
        <a:ext cx="6797675" cy="928395"/>
      </dsp:txXfrm>
    </dsp:sp>
    <dsp:sp modelId="{4093D5B7-D3D1-4B28-9D1F-3053DB22E2DC}">
      <dsp:nvSpPr>
        <dsp:cNvPr id="0" name=""/>
        <dsp:cNvSpPr/>
      </dsp:nvSpPr>
      <dsp:spPr>
        <a:xfrm>
          <a:off x="0" y="2303251"/>
          <a:ext cx="6797675" cy="1286634"/>
        </a:xfrm>
        <a:prstGeom prst="roundRect">
          <a:avLst/>
        </a:prstGeom>
        <a:solidFill>
          <a:schemeClr val="accent5">
            <a:hueOff val="1063560"/>
            <a:satOff val="-11946"/>
            <a:lumOff val="-2549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The owner/management must submit a report to AHFA within 60 days of taking possession of the Project.</a:t>
          </a:r>
        </a:p>
      </dsp:txBody>
      <dsp:txXfrm>
        <a:off x="62808" y="2366059"/>
        <a:ext cx="6672059" cy="1161018"/>
      </dsp:txXfrm>
    </dsp:sp>
    <dsp:sp modelId="{1A02D2CC-8394-4F06-93A8-E7BE7714917A}">
      <dsp:nvSpPr>
        <dsp:cNvPr id="0" name=""/>
        <dsp:cNvSpPr/>
      </dsp:nvSpPr>
      <dsp:spPr>
        <a:xfrm>
          <a:off x="0" y="3656125"/>
          <a:ext cx="6797675" cy="1286634"/>
        </a:xfrm>
        <a:prstGeom prst="roundRect">
          <a:avLst/>
        </a:prstGeom>
        <a:solidFill>
          <a:schemeClr val="accent5">
            <a:hueOff val="2127120"/>
            <a:satOff val="-23891"/>
            <a:lumOff val="-5098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The report must include</a:t>
          </a:r>
        </a:p>
      </dsp:txBody>
      <dsp:txXfrm>
        <a:off x="62808" y="3718933"/>
        <a:ext cx="6672059" cy="1161018"/>
      </dsp:txXfrm>
    </dsp:sp>
    <dsp:sp modelId="{D5144D16-AFAA-4B8C-BF1C-046733B6E7E5}">
      <dsp:nvSpPr>
        <dsp:cNvPr id="0" name=""/>
        <dsp:cNvSpPr/>
      </dsp:nvSpPr>
      <dsp:spPr>
        <a:xfrm>
          <a:off x="0" y="4942760"/>
          <a:ext cx="6797675" cy="6189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826" tIns="29210" rIns="163576" bIns="2921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kern="1200"/>
            <a:t>Details of the Repairs to be completed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kern="1200"/>
            <a:t>Completion Deadline</a:t>
          </a:r>
        </a:p>
      </dsp:txBody>
      <dsp:txXfrm>
        <a:off x="0" y="4942760"/>
        <a:ext cx="6797675" cy="61893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9F9A95-A4F8-44E1-92D0-1E55EDB2EB2E}">
      <dsp:nvSpPr>
        <dsp:cNvPr id="0" name=""/>
        <dsp:cNvSpPr/>
      </dsp:nvSpPr>
      <dsp:spPr>
        <a:xfrm>
          <a:off x="0" y="3143"/>
          <a:ext cx="10058399" cy="66951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76C2295-BD19-4539-B627-CC696AABECEA}">
      <dsp:nvSpPr>
        <dsp:cNvPr id="0" name=""/>
        <dsp:cNvSpPr/>
      </dsp:nvSpPr>
      <dsp:spPr>
        <a:xfrm>
          <a:off x="202527" y="153783"/>
          <a:ext cx="368231" cy="36823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6061E4-FBDD-4769-84A4-45AE43992C1B}">
      <dsp:nvSpPr>
        <dsp:cNvPr id="0" name=""/>
        <dsp:cNvSpPr/>
      </dsp:nvSpPr>
      <dsp:spPr>
        <a:xfrm>
          <a:off x="773286" y="3143"/>
          <a:ext cx="9285113" cy="6695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857" tIns="70857" rIns="70857" bIns="70857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Exposed electrical wiring or electrical hazards in tenant accessible areas</a:t>
          </a:r>
        </a:p>
      </dsp:txBody>
      <dsp:txXfrm>
        <a:off x="773286" y="3143"/>
        <a:ext cx="9285113" cy="669512"/>
      </dsp:txXfrm>
    </dsp:sp>
    <dsp:sp modelId="{E9DB7B6B-3621-424D-8F01-8373D7AD99A5}">
      <dsp:nvSpPr>
        <dsp:cNvPr id="0" name=""/>
        <dsp:cNvSpPr/>
      </dsp:nvSpPr>
      <dsp:spPr>
        <a:xfrm>
          <a:off x="0" y="840033"/>
          <a:ext cx="10058399" cy="669512"/>
        </a:xfrm>
        <a:prstGeom prst="roundRect">
          <a:avLst>
            <a:gd name="adj" fmla="val 10000"/>
          </a:avLst>
        </a:prstGeom>
        <a:solidFill>
          <a:schemeClr val="accent2">
            <a:hueOff val="9759"/>
            <a:satOff val="-6719"/>
            <a:lumOff val="-171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E9C7B03-EAED-4698-9F81-7F59218ED970}">
      <dsp:nvSpPr>
        <dsp:cNvPr id="0" name=""/>
        <dsp:cNvSpPr/>
      </dsp:nvSpPr>
      <dsp:spPr>
        <a:xfrm>
          <a:off x="202527" y="990673"/>
          <a:ext cx="368231" cy="36823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EA3C68E-5DA4-4A03-AA9B-553C95B5BF13}">
      <dsp:nvSpPr>
        <dsp:cNvPr id="0" name=""/>
        <dsp:cNvSpPr/>
      </dsp:nvSpPr>
      <dsp:spPr>
        <a:xfrm>
          <a:off x="773286" y="840033"/>
          <a:ext cx="9285113" cy="6695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857" tIns="70857" rIns="70857" bIns="70857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Tripping hazards on exterior walking surfaces</a:t>
          </a:r>
        </a:p>
      </dsp:txBody>
      <dsp:txXfrm>
        <a:off x="773286" y="840033"/>
        <a:ext cx="9285113" cy="669512"/>
      </dsp:txXfrm>
    </dsp:sp>
    <dsp:sp modelId="{E09E69F0-1E46-4398-815C-BF52C575711F}">
      <dsp:nvSpPr>
        <dsp:cNvPr id="0" name=""/>
        <dsp:cNvSpPr/>
      </dsp:nvSpPr>
      <dsp:spPr>
        <a:xfrm>
          <a:off x="0" y="1676923"/>
          <a:ext cx="10058399" cy="669512"/>
        </a:xfrm>
        <a:prstGeom prst="roundRect">
          <a:avLst>
            <a:gd name="adj" fmla="val 10000"/>
          </a:avLst>
        </a:prstGeom>
        <a:solidFill>
          <a:schemeClr val="accent2">
            <a:hueOff val="19519"/>
            <a:satOff val="-13438"/>
            <a:lumOff val="-343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EA11BB6-6CE3-4979-A60E-5656B4C9C53C}">
      <dsp:nvSpPr>
        <dsp:cNvPr id="0" name=""/>
        <dsp:cNvSpPr/>
      </dsp:nvSpPr>
      <dsp:spPr>
        <a:xfrm>
          <a:off x="202527" y="1827564"/>
          <a:ext cx="368231" cy="36823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D543FA-AEC3-4CEB-BC87-AF454671E418}">
      <dsp:nvSpPr>
        <dsp:cNvPr id="0" name=""/>
        <dsp:cNvSpPr/>
      </dsp:nvSpPr>
      <dsp:spPr>
        <a:xfrm>
          <a:off x="773286" y="1676923"/>
          <a:ext cx="9285113" cy="6695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857" tIns="70857" rIns="70857" bIns="70857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Missing, broken or loose handrails or steps</a:t>
          </a:r>
        </a:p>
      </dsp:txBody>
      <dsp:txXfrm>
        <a:off x="773286" y="1676923"/>
        <a:ext cx="9285113" cy="669512"/>
      </dsp:txXfrm>
    </dsp:sp>
    <dsp:sp modelId="{AD81B76D-BBEF-4844-BB4A-F6D2E6C6C4EE}">
      <dsp:nvSpPr>
        <dsp:cNvPr id="0" name=""/>
        <dsp:cNvSpPr/>
      </dsp:nvSpPr>
      <dsp:spPr>
        <a:xfrm>
          <a:off x="0" y="2513814"/>
          <a:ext cx="10058399" cy="669512"/>
        </a:xfrm>
        <a:prstGeom prst="roundRect">
          <a:avLst>
            <a:gd name="adj" fmla="val 10000"/>
          </a:avLst>
        </a:prstGeom>
        <a:solidFill>
          <a:schemeClr val="accent2">
            <a:hueOff val="29278"/>
            <a:satOff val="-20157"/>
            <a:lumOff val="-5147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3B07AE6-E900-4458-9FF6-7DB719DD6EA2}">
      <dsp:nvSpPr>
        <dsp:cNvPr id="0" name=""/>
        <dsp:cNvSpPr/>
      </dsp:nvSpPr>
      <dsp:spPr>
        <a:xfrm>
          <a:off x="202527" y="2664454"/>
          <a:ext cx="368231" cy="368231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82BF03-8C84-404B-B16D-BE67B343E1F5}">
      <dsp:nvSpPr>
        <dsp:cNvPr id="0" name=""/>
        <dsp:cNvSpPr/>
      </dsp:nvSpPr>
      <dsp:spPr>
        <a:xfrm>
          <a:off x="773286" y="2513814"/>
          <a:ext cx="9285113" cy="6695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857" tIns="70857" rIns="70857" bIns="70857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Boarded, broken or missing windows</a:t>
          </a:r>
        </a:p>
      </dsp:txBody>
      <dsp:txXfrm>
        <a:off x="773286" y="2513814"/>
        <a:ext cx="9285113" cy="669512"/>
      </dsp:txXfrm>
    </dsp:sp>
    <dsp:sp modelId="{41FBD9EB-C9D4-4EF1-8FD8-5498C21757CC}">
      <dsp:nvSpPr>
        <dsp:cNvPr id="0" name=""/>
        <dsp:cNvSpPr/>
      </dsp:nvSpPr>
      <dsp:spPr>
        <a:xfrm>
          <a:off x="0" y="3350704"/>
          <a:ext cx="10058399" cy="669512"/>
        </a:xfrm>
        <a:prstGeom prst="roundRect">
          <a:avLst>
            <a:gd name="adj" fmla="val 10000"/>
          </a:avLst>
        </a:prstGeom>
        <a:solidFill>
          <a:schemeClr val="accent2">
            <a:hueOff val="39038"/>
            <a:satOff val="-26876"/>
            <a:lumOff val="-686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0F62CF-DEC2-4D7C-8704-74FB3CA2BB71}">
      <dsp:nvSpPr>
        <dsp:cNvPr id="0" name=""/>
        <dsp:cNvSpPr/>
      </dsp:nvSpPr>
      <dsp:spPr>
        <a:xfrm>
          <a:off x="202527" y="3501344"/>
          <a:ext cx="368231" cy="368231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3DAC97-338C-4DBD-BD1A-4EB92658FC06}">
      <dsp:nvSpPr>
        <dsp:cNvPr id="0" name=""/>
        <dsp:cNvSpPr/>
      </dsp:nvSpPr>
      <dsp:spPr>
        <a:xfrm>
          <a:off x="773286" y="3350704"/>
          <a:ext cx="9285113" cy="6695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857" tIns="70857" rIns="70857" bIns="70857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MISSING OR DAMAGED ENTRY/EXIT DOORS OR BATHROOM DOORS</a:t>
          </a:r>
        </a:p>
      </dsp:txBody>
      <dsp:txXfrm>
        <a:off x="773286" y="3350704"/>
        <a:ext cx="9285113" cy="66951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B02728-3CEB-4DEC-BEFA-C92D7B23C859}">
      <dsp:nvSpPr>
        <dsp:cNvPr id="0" name=""/>
        <dsp:cNvSpPr/>
      </dsp:nvSpPr>
      <dsp:spPr>
        <a:xfrm>
          <a:off x="0" y="2758"/>
          <a:ext cx="6797675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6CD03B-A83A-402B-A12D-0A93AEBCA533}">
      <dsp:nvSpPr>
        <dsp:cNvPr id="0" name=""/>
        <dsp:cNvSpPr/>
      </dsp:nvSpPr>
      <dsp:spPr>
        <a:xfrm>
          <a:off x="0" y="2758"/>
          <a:ext cx="6797675" cy="940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900" kern="1200"/>
            <a:t>Missing, non-charged or empty fire extinguishers</a:t>
          </a:r>
        </a:p>
      </dsp:txBody>
      <dsp:txXfrm>
        <a:off x="0" y="2758"/>
        <a:ext cx="6797675" cy="940732"/>
      </dsp:txXfrm>
    </dsp:sp>
    <dsp:sp modelId="{7E982A15-874E-47A2-AEE7-53C75812C2AD}">
      <dsp:nvSpPr>
        <dsp:cNvPr id="0" name=""/>
        <dsp:cNvSpPr/>
      </dsp:nvSpPr>
      <dsp:spPr>
        <a:xfrm>
          <a:off x="0" y="943491"/>
          <a:ext cx="6797675" cy="0"/>
        </a:xfrm>
        <a:prstGeom prst="line">
          <a:avLst/>
        </a:prstGeom>
        <a:solidFill>
          <a:schemeClr val="accent2">
            <a:hueOff val="7808"/>
            <a:satOff val="-5375"/>
            <a:lumOff val="-1373"/>
            <a:alphaOff val="0"/>
          </a:schemeClr>
        </a:solidFill>
        <a:ln w="15875" cap="flat" cmpd="sng" algn="ctr">
          <a:solidFill>
            <a:schemeClr val="accent2">
              <a:hueOff val="7808"/>
              <a:satOff val="-5375"/>
              <a:lumOff val="-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34C9D0-7F69-4DAC-98E8-D355C57E1FC6}">
      <dsp:nvSpPr>
        <dsp:cNvPr id="0" name=""/>
        <dsp:cNvSpPr/>
      </dsp:nvSpPr>
      <dsp:spPr>
        <a:xfrm>
          <a:off x="0" y="943491"/>
          <a:ext cx="6797675" cy="940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900" kern="1200"/>
            <a:t>Missing or non-working smoke detectors</a:t>
          </a:r>
        </a:p>
      </dsp:txBody>
      <dsp:txXfrm>
        <a:off x="0" y="943491"/>
        <a:ext cx="6797675" cy="940732"/>
      </dsp:txXfrm>
    </dsp:sp>
    <dsp:sp modelId="{B88D697B-0DBE-46DA-87BD-17F7B5975E81}">
      <dsp:nvSpPr>
        <dsp:cNvPr id="0" name=""/>
        <dsp:cNvSpPr/>
      </dsp:nvSpPr>
      <dsp:spPr>
        <a:xfrm>
          <a:off x="0" y="1884223"/>
          <a:ext cx="6797675" cy="0"/>
        </a:xfrm>
        <a:prstGeom prst="line">
          <a:avLst/>
        </a:prstGeom>
        <a:solidFill>
          <a:schemeClr val="accent2">
            <a:hueOff val="15615"/>
            <a:satOff val="-10750"/>
            <a:lumOff val="-2745"/>
            <a:alphaOff val="0"/>
          </a:schemeClr>
        </a:solidFill>
        <a:ln w="15875" cap="flat" cmpd="sng" algn="ctr">
          <a:solidFill>
            <a:schemeClr val="accent2">
              <a:hueOff val="15615"/>
              <a:satOff val="-10750"/>
              <a:lumOff val="-274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B66737-39A5-4676-8751-1138DEA34391}">
      <dsp:nvSpPr>
        <dsp:cNvPr id="0" name=""/>
        <dsp:cNvSpPr/>
      </dsp:nvSpPr>
      <dsp:spPr>
        <a:xfrm>
          <a:off x="0" y="1884223"/>
          <a:ext cx="6797675" cy="940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900" kern="1200" dirty="0"/>
            <a:t>Missing fire canisters above the cooktop surface or temperature limiting plates on the cooktop surface</a:t>
          </a:r>
        </a:p>
      </dsp:txBody>
      <dsp:txXfrm>
        <a:off x="0" y="1884223"/>
        <a:ext cx="6797675" cy="940732"/>
      </dsp:txXfrm>
    </dsp:sp>
    <dsp:sp modelId="{E2092CE3-4973-4210-8078-CC5619AE764B}">
      <dsp:nvSpPr>
        <dsp:cNvPr id="0" name=""/>
        <dsp:cNvSpPr/>
      </dsp:nvSpPr>
      <dsp:spPr>
        <a:xfrm>
          <a:off x="0" y="2824955"/>
          <a:ext cx="6797675" cy="0"/>
        </a:xfrm>
        <a:prstGeom prst="line">
          <a:avLst/>
        </a:prstGeom>
        <a:solidFill>
          <a:schemeClr val="accent2">
            <a:hueOff val="23423"/>
            <a:satOff val="-16126"/>
            <a:lumOff val="-4118"/>
            <a:alphaOff val="0"/>
          </a:schemeClr>
        </a:solidFill>
        <a:ln w="15875" cap="flat" cmpd="sng" algn="ctr">
          <a:solidFill>
            <a:schemeClr val="accent2">
              <a:hueOff val="23423"/>
              <a:satOff val="-16126"/>
              <a:lumOff val="-411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A11A95-EDD1-4F77-B75F-D290A6B33DAB}">
      <dsp:nvSpPr>
        <dsp:cNvPr id="0" name=""/>
        <dsp:cNvSpPr/>
      </dsp:nvSpPr>
      <dsp:spPr>
        <a:xfrm>
          <a:off x="0" y="2824956"/>
          <a:ext cx="6797675" cy="940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900" kern="1200"/>
            <a:t>Exposed electrical wiring or electrical hazards in tenant accessible areas</a:t>
          </a:r>
        </a:p>
      </dsp:txBody>
      <dsp:txXfrm>
        <a:off x="0" y="2824956"/>
        <a:ext cx="6797675" cy="940732"/>
      </dsp:txXfrm>
    </dsp:sp>
    <dsp:sp modelId="{37B55F51-A670-4BB0-86AE-56DF81DEC669}">
      <dsp:nvSpPr>
        <dsp:cNvPr id="0" name=""/>
        <dsp:cNvSpPr/>
      </dsp:nvSpPr>
      <dsp:spPr>
        <a:xfrm>
          <a:off x="0" y="3765688"/>
          <a:ext cx="6797675" cy="0"/>
        </a:xfrm>
        <a:prstGeom prst="line">
          <a:avLst/>
        </a:prstGeom>
        <a:solidFill>
          <a:schemeClr val="accent2">
            <a:hueOff val="31230"/>
            <a:satOff val="-21501"/>
            <a:lumOff val="-5490"/>
            <a:alphaOff val="0"/>
          </a:schemeClr>
        </a:solidFill>
        <a:ln w="15875" cap="flat" cmpd="sng" algn="ctr">
          <a:solidFill>
            <a:schemeClr val="accent2">
              <a:hueOff val="31230"/>
              <a:satOff val="-21501"/>
              <a:lumOff val="-549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0305CC-0F13-4B4B-94F5-7E96D113AF6E}">
      <dsp:nvSpPr>
        <dsp:cNvPr id="0" name=""/>
        <dsp:cNvSpPr/>
      </dsp:nvSpPr>
      <dsp:spPr>
        <a:xfrm>
          <a:off x="0" y="3765688"/>
          <a:ext cx="6797675" cy="940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900" kern="1200"/>
            <a:t>Insect infestation</a:t>
          </a:r>
        </a:p>
      </dsp:txBody>
      <dsp:txXfrm>
        <a:off x="0" y="3765688"/>
        <a:ext cx="6797675" cy="940732"/>
      </dsp:txXfrm>
    </dsp:sp>
    <dsp:sp modelId="{2157A0E5-087D-428F-B443-4BC3E6D1368F}">
      <dsp:nvSpPr>
        <dsp:cNvPr id="0" name=""/>
        <dsp:cNvSpPr/>
      </dsp:nvSpPr>
      <dsp:spPr>
        <a:xfrm>
          <a:off x="0" y="4706420"/>
          <a:ext cx="6797675" cy="0"/>
        </a:xfrm>
        <a:prstGeom prst="line">
          <a:avLst/>
        </a:prstGeom>
        <a:solidFill>
          <a:schemeClr val="accent2">
            <a:hueOff val="39038"/>
            <a:satOff val="-26876"/>
            <a:lumOff val="-6863"/>
            <a:alphaOff val="0"/>
          </a:schemeClr>
        </a:solidFill>
        <a:ln w="15875" cap="flat" cmpd="sng" algn="ctr">
          <a:solidFill>
            <a:schemeClr val="accent2">
              <a:hueOff val="39038"/>
              <a:satOff val="-26876"/>
              <a:lumOff val="-686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9F7323-B539-4441-A16B-65DD6AAF8A3A}">
      <dsp:nvSpPr>
        <dsp:cNvPr id="0" name=""/>
        <dsp:cNvSpPr/>
      </dsp:nvSpPr>
      <dsp:spPr>
        <a:xfrm>
          <a:off x="0" y="4706420"/>
          <a:ext cx="6797675" cy="940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900" kern="1200"/>
            <a:t>Failure to inform AHFA staff in advance of any units currently infested and/or being treated for bed bugs or similar infestation</a:t>
          </a:r>
        </a:p>
      </dsp:txBody>
      <dsp:txXfrm>
        <a:off x="0" y="4706420"/>
        <a:ext cx="6797675" cy="94073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9AE23C-D27E-4FEF-9F51-7170CC766CF3}">
      <dsp:nvSpPr>
        <dsp:cNvPr id="0" name=""/>
        <dsp:cNvSpPr/>
      </dsp:nvSpPr>
      <dsp:spPr>
        <a:xfrm>
          <a:off x="1227" y="456476"/>
          <a:ext cx="4788544" cy="287312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/>
            <a:t>Boarded, broken, or missing windows or bathroom/bedroom entry doors</a:t>
          </a:r>
        </a:p>
      </dsp:txBody>
      <dsp:txXfrm>
        <a:off x="1227" y="456476"/>
        <a:ext cx="4788544" cy="2873126"/>
      </dsp:txXfrm>
    </dsp:sp>
    <dsp:sp modelId="{710EF2AD-E3D2-4903-8EC1-B3275A69B9F2}">
      <dsp:nvSpPr>
        <dsp:cNvPr id="0" name=""/>
        <dsp:cNvSpPr/>
      </dsp:nvSpPr>
      <dsp:spPr>
        <a:xfrm>
          <a:off x="5268627" y="456476"/>
          <a:ext cx="4788544" cy="2873126"/>
        </a:xfrm>
        <a:prstGeom prst="rect">
          <a:avLst/>
        </a:prstGeom>
        <a:solidFill>
          <a:schemeClr val="accent2">
            <a:hueOff val="39038"/>
            <a:satOff val="-26876"/>
            <a:lumOff val="-686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/>
            <a:t>Missing, broken, or loose handrails or steps</a:t>
          </a:r>
        </a:p>
      </dsp:txBody>
      <dsp:txXfrm>
        <a:off x="5268627" y="456476"/>
        <a:ext cx="4788544" cy="2873126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C8D98F-CBAC-4358-A225-88133C334635}">
      <dsp:nvSpPr>
        <dsp:cNvPr id="0" name=""/>
        <dsp:cNvSpPr/>
      </dsp:nvSpPr>
      <dsp:spPr>
        <a:xfrm>
          <a:off x="3468826" y="1442746"/>
          <a:ext cx="91440" cy="66076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60767"/>
              </a:lnTo>
            </a:path>
          </a:pathLst>
        </a:custGeom>
        <a:noFill/>
        <a:ln w="1587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EA0827-BC34-476B-825B-0E94511A7CDE}">
      <dsp:nvSpPr>
        <dsp:cNvPr id="0" name=""/>
        <dsp:cNvSpPr/>
      </dsp:nvSpPr>
      <dsp:spPr>
        <a:xfrm>
          <a:off x="2378556" y="38"/>
          <a:ext cx="2271980" cy="1442707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5373A9-0DDE-4F7B-9232-82563E13C963}">
      <dsp:nvSpPr>
        <dsp:cNvPr id="0" name=""/>
        <dsp:cNvSpPr/>
      </dsp:nvSpPr>
      <dsp:spPr>
        <a:xfrm>
          <a:off x="2630998" y="239858"/>
          <a:ext cx="2271980" cy="1442707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Most Unit issues have a buffer before a QAP point deduction is applied.</a:t>
          </a:r>
        </a:p>
      </dsp:txBody>
      <dsp:txXfrm>
        <a:off x="2673253" y="282113"/>
        <a:ext cx="2187470" cy="1358197"/>
      </dsp:txXfrm>
    </dsp:sp>
    <dsp:sp modelId="{27CB1558-2B6A-445E-ADC0-E3E1D54E748E}">
      <dsp:nvSpPr>
        <dsp:cNvPr id="0" name=""/>
        <dsp:cNvSpPr/>
      </dsp:nvSpPr>
      <dsp:spPr>
        <a:xfrm>
          <a:off x="2378556" y="2103513"/>
          <a:ext cx="2271980" cy="1442707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530172-8945-4AD0-9F9B-689E4F89612D}">
      <dsp:nvSpPr>
        <dsp:cNvPr id="0" name=""/>
        <dsp:cNvSpPr/>
      </dsp:nvSpPr>
      <dsp:spPr>
        <a:xfrm>
          <a:off x="2630998" y="2343333"/>
          <a:ext cx="2271980" cy="1442707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More than 25% of the total units inspected</a:t>
          </a:r>
        </a:p>
      </dsp:txBody>
      <dsp:txXfrm>
        <a:off x="2673253" y="2385588"/>
        <a:ext cx="2187470" cy="1358197"/>
      </dsp:txXfrm>
    </dsp:sp>
    <dsp:sp modelId="{3BAEBA0D-CB7E-4B7C-AB52-6168AB40649A}">
      <dsp:nvSpPr>
        <dsp:cNvPr id="0" name=""/>
        <dsp:cNvSpPr/>
      </dsp:nvSpPr>
      <dsp:spPr>
        <a:xfrm>
          <a:off x="5155421" y="38"/>
          <a:ext cx="2271980" cy="1442707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379722-43E4-4C10-B0D9-B2C438FDE223}">
      <dsp:nvSpPr>
        <dsp:cNvPr id="0" name=""/>
        <dsp:cNvSpPr/>
      </dsp:nvSpPr>
      <dsp:spPr>
        <a:xfrm>
          <a:off x="5407863" y="239858"/>
          <a:ext cx="2271980" cy="1442707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Missing, broken or loose handrails or steps does </a:t>
          </a:r>
          <a:r>
            <a:rPr lang="en-US" sz="1900" b="1" u="sng" kern="1200"/>
            <a:t>not</a:t>
          </a:r>
          <a:r>
            <a:rPr lang="en-US" sz="1900" kern="1200"/>
            <a:t> have a buffer.</a:t>
          </a:r>
        </a:p>
      </dsp:txBody>
      <dsp:txXfrm>
        <a:off x="5450118" y="282113"/>
        <a:ext cx="2187470" cy="135819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LabelDescriptionList">
  <dgm:title val="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l" for="ch" forName="iconRect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F7C32-7EBB-47A5-BDDA-8FA93DFD2823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6D545-C758-46CD-8011-81168103840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8441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F7C32-7EBB-47A5-BDDA-8FA93DFD2823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6D545-C758-46CD-8011-8116810384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1540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F7C32-7EBB-47A5-BDDA-8FA93DFD2823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6D545-C758-46CD-8011-8116810384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801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F7C32-7EBB-47A5-BDDA-8FA93DFD2823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6D545-C758-46CD-8011-8116810384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882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F7C32-7EBB-47A5-BDDA-8FA93DFD2823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6D545-C758-46CD-8011-81168103840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7390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F7C32-7EBB-47A5-BDDA-8FA93DFD2823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6D545-C758-46CD-8011-8116810384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658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F7C32-7EBB-47A5-BDDA-8FA93DFD2823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6D545-C758-46CD-8011-8116810384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899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F7C32-7EBB-47A5-BDDA-8FA93DFD2823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6D545-C758-46CD-8011-8116810384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4682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F7C32-7EBB-47A5-BDDA-8FA93DFD2823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6D545-C758-46CD-8011-8116810384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316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A96F7C32-7EBB-47A5-BDDA-8FA93DFD2823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8B6D545-C758-46CD-8011-8116810384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257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F7C32-7EBB-47A5-BDDA-8FA93DFD2823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6D545-C758-46CD-8011-8116810384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A96F7C32-7EBB-47A5-BDDA-8FA93DFD2823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8B6D545-C758-46CD-8011-811681038406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3395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8C6E698C-8155-4B8B-BDC9-B7299772B5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A63B99C-D53A-EDFC-5EB9-EBE05116A5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5201" y="643467"/>
            <a:ext cx="6255026" cy="5054008"/>
          </a:xfrm>
        </p:spPr>
        <p:txBody>
          <a:bodyPr anchor="ctr">
            <a:normAutofit/>
          </a:bodyPr>
          <a:lstStyle/>
          <a:p>
            <a:pPr algn="r"/>
            <a:r>
              <a:rPr lang="en-US" dirty="0"/>
              <a:t>Qualified Allocation Plan (QAP)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95B885-EE52-C560-3979-AB63766082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70995" y="643467"/>
            <a:ext cx="3341488" cy="5054008"/>
          </a:xfrm>
        </p:spPr>
        <p:txBody>
          <a:bodyPr anchor="ctr">
            <a:normAutofit/>
          </a:bodyPr>
          <a:lstStyle/>
          <a:p>
            <a:r>
              <a:rPr lang="en-US" dirty="0" err="1"/>
              <a:t>AaHA</a:t>
            </a:r>
            <a:r>
              <a:rPr lang="en-US" dirty="0"/>
              <a:t> 2025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9525C9A-1972-4836-BA7A-706C946EF4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534656" y="1391367"/>
            <a:ext cx="0" cy="3558208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8A549DE7-671D-4575-AF43-858FD99981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22D9B36-9BE7-472B-8808-7E0D681073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40942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724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87CEF1-131F-59EE-F404-C4A062CC40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en-US" dirty="0"/>
              <a:t>QAP – Unit Health &amp; Safety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DB1F2C1-4F6A-37B7-D48B-03A1462A17C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89909660"/>
              </p:ext>
            </p:extLst>
          </p:nvPr>
        </p:nvGraphicFramePr>
        <p:xfrm>
          <a:off x="1096963" y="2098515"/>
          <a:ext cx="10058400" cy="3786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181291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CECF0FC6-D57B-48B6-9036-F4FFD91A4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D3FBE1E-2D12-FAC1-2F99-5CFE6B0856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932" y="286603"/>
            <a:ext cx="6750987" cy="1450757"/>
          </a:xfrm>
        </p:spPr>
        <p:txBody>
          <a:bodyPr>
            <a:normAutofit/>
          </a:bodyPr>
          <a:lstStyle/>
          <a:p>
            <a:r>
              <a:rPr lang="en-US" sz="4100" dirty="0">
                <a:solidFill>
                  <a:schemeClr val="accent2"/>
                </a:solidFill>
              </a:rPr>
              <a:t>QAP – Project/Unit Deficiencies</a:t>
            </a:r>
            <a:br>
              <a:rPr lang="en-US" sz="4100" dirty="0">
                <a:solidFill>
                  <a:schemeClr val="accent2"/>
                </a:solidFill>
              </a:rPr>
            </a:br>
            <a:endParaRPr lang="en-US" sz="4100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85E0DA-A1C4-2630-F38E-0E62119935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4204" y="2023962"/>
            <a:ext cx="6697715" cy="3845131"/>
          </a:xfrm>
        </p:spPr>
        <p:txBody>
          <a:bodyPr>
            <a:normAutofit/>
          </a:bodyPr>
          <a:lstStyle/>
          <a:p>
            <a:r>
              <a:rPr lang="en-US"/>
              <a:t>A project amenity listed on the project application which is found to be missing or damaged without evidence of immediate notification to AHFA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717A211C-5863-4303-AC3D-AEBFDF6D6A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44150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87519CD-2FFF-42E3-BB0C-FEAA828BA5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32823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6816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6" name="Rectangle 35">
            <a:extLst>
              <a:ext uri="{FF2B5EF4-FFF2-40B4-BE49-F238E27FC236}">
                <a16:creationId xmlns:a16="http://schemas.microsoft.com/office/drawing/2014/main" id="{FB5993E2-C02B-4335-ABA5-D8EC465551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C0B801A2-5622-4BE8-9AD2-C337A2CD00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2B9FF66-B719-A7E8-E597-C065C810EC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70" y="516835"/>
            <a:ext cx="3084844" cy="5772840"/>
          </a:xfrm>
        </p:spPr>
        <p:txBody>
          <a:bodyPr anchor="ctr">
            <a:normAutofit/>
          </a:bodyPr>
          <a:lstStyle/>
          <a:p>
            <a:r>
              <a:rPr lang="en-US" sz="3600" dirty="0">
                <a:solidFill>
                  <a:srgbClr val="FFFFFF"/>
                </a:solidFill>
              </a:rPr>
              <a:t>QAP – Project/Unit Deficiencies</a:t>
            </a:r>
            <a:br>
              <a:rPr lang="en-US" sz="3600" dirty="0">
                <a:solidFill>
                  <a:srgbClr val="FFFFFF"/>
                </a:solidFill>
              </a:rPr>
            </a:br>
            <a:endParaRPr lang="en-US" sz="3600" dirty="0">
              <a:solidFill>
                <a:srgbClr val="FFFFFF"/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B7AF614F-5BC3-4086-99F5-B87C5847A0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31" name="Content Placeholder 2">
            <a:extLst>
              <a:ext uri="{FF2B5EF4-FFF2-40B4-BE49-F238E27FC236}">
                <a16:creationId xmlns:a16="http://schemas.microsoft.com/office/drawing/2014/main" id="{CEDC0B02-2574-140E-9A8D-E2B21379A23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6631267"/>
              </p:ext>
            </p:extLst>
          </p:nvPr>
        </p:nvGraphicFramePr>
        <p:xfrm>
          <a:off x="4741863" y="639763"/>
          <a:ext cx="6797675" cy="5649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691676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C843AFC8-D8D0-4784-B08C-6324FA88E6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54B1A56-8AFB-4D4F-8D98-1E832D6FFE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53478" y="0"/>
            <a:ext cx="465738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7613AE7-170C-3A1D-595C-D502794CC0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1163" y="1111753"/>
            <a:ext cx="3720353" cy="4634494"/>
          </a:xfrm>
          <a:ln w="25400" cap="sq">
            <a:noFill/>
            <a:miter lim="800000"/>
          </a:ln>
        </p:spPr>
        <p:txBody>
          <a:bodyPr anchor="ctr">
            <a:normAutofit/>
          </a:bodyPr>
          <a:lstStyle/>
          <a:p>
            <a:pPr algn="ctr"/>
            <a:r>
              <a:rPr lang="en-US" sz="3200" dirty="0">
                <a:solidFill>
                  <a:srgbClr val="FFFFFF"/>
                </a:solidFill>
              </a:rPr>
              <a:t>QAP – Project/Unit Deficiencies</a:t>
            </a:r>
            <a:br>
              <a:rPr lang="en-US" sz="3200" dirty="0">
                <a:solidFill>
                  <a:srgbClr val="FFFFFF"/>
                </a:solidFill>
              </a:rPr>
            </a:br>
            <a:endParaRPr lang="en-US" sz="3200" dirty="0">
              <a:solidFill>
                <a:srgbClr val="FFFFFF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8E828FC-05B4-4BA4-92D3-3DF79D42D8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53478" cy="6858000"/>
          </a:xfrm>
          <a:prstGeom prst="rect">
            <a:avLst/>
          </a:prstGeom>
          <a:solidFill>
            <a:schemeClr val="tx1">
              <a:lumMod val="75000"/>
              <a:lumOff val="25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17E2B1-6A8C-8DA5-9DEA-49121A8DD2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0206" y="1111753"/>
            <a:ext cx="5057396" cy="4628275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chemeClr val="tx1">
                    <a:lumMod val="85000"/>
                    <a:lumOff val="15000"/>
                  </a:schemeClr>
                </a:solidFill>
              </a:rPr>
              <a:t>Noncompliance issues, that have not incurred an automatic point deduction, found in more than 25% of inspected units.</a:t>
            </a:r>
          </a:p>
        </p:txBody>
      </p:sp>
    </p:spTree>
    <p:extLst>
      <p:ext uri="{BB962C8B-B14F-4D97-AF65-F5344CB8AC3E}">
        <p14:creationId xmlns:p14="http://schemas.microsoft.com/office/powerpoint/2010/main" val="16847736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CECF0FC6-D57B-48B6-9036-F4FFD91A4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69F3EE3-E202-4BDF-5715-10A01EEDBE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932" y="286603"/>
            <a:ext cx="6750987" cy="1450757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2"/>
                </a:solidFill>
              </a:rPr>
              <a:t>QAP – Other General Deficiencies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5BFA88-B309-4EFF-808B-8250F4441C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4204" y="2023962"/>
            <a:ext cx="6697715" cy="3845131"/>
          </a:xfrm>
        </p:spPr>
        <p:txBody>
          <a:bodyPr>
            <a:normAutofit/>
          </a:bodyPr>
          <a:lstStyle/>
          <a:p>
            <a:r>
              <a:rPr lang="en-US"/>
              <a:t>2 points per occurrence will be assessed for other general deficiencies cited as a finding and were not corrected by the due date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17A211C-5863-4303-AC3D-AEBFDF6D6A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44150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87519CD-2FFF-42E3-BB0C-FEAA828BA5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32823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4516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CEDF5F-92BB-7823-7BBA-D0973F7D05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en-US"/>
              <a:t>Where can you find the current Plan?</a:t>
            </a:r>
          </a:p>
        </p:txBody>
      </p:sp>
      <p:graphicFrame>
        <p:nvGraphicFramePr>
          <p:cNvPr id="20" name="Content Placeholder 2">
            <a:extLst>
              <a:ext uri="{FF2B5EF4-FFF2-40B4-BE49-F238E27FC236}">
                <a16:creationId xmlns:a16="http://schemas.microsoft.com/office/drawing/2014/main" id="{EC26BD70-5748-E91A-2E0F-42D584D71CE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3405292"/>
              </p:ext>
            </p:extLst>
          </p:nvPr>
        </p:nvGraphicFramePr>
        <p:xfrm>
          <a:off x="1096963" y="2098515"/>
          <a:ext cx="10058400" cy="3786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836687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A75974-0E7E-12F4-D05C-E07DE37FF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en-US" dirty="0"/>
              <a:t>QAP Points to Remember</a:t>
            </a:r>
          </a:p>
        </p:txBody>
      </p:sp>
      <p:graphicFrame>
        <p:nvGraphicFramePr>
          <p:cNvPr id="20" name="Content Placeholder 2">
            <a:extLst>
              <a:ext uri="{FF2B5EF4-FFF2-40B4-BE49-F238E27FC236}">
                <a16:creationId xmlns:a16="http://schemas.microsoft.com/office/drawing/2014/main" id="{0F8FD4E5-8341-F0E4-5C5E-DCCAC2F137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42323448"/>
              </p:ext>
            </p:extLst>
          </p:nvPr>
        </p:nvGraphicFramePr>
        <p:xfrm>
          <a:off x="1096963" y="2098515"/>
          <a:ext cx="10058400" cy="3786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591847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F2391F-2BF0-4E76-6699-0D2C11F69D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QAP Points to Remember</a:t>
            </a:r>
          </a:p>
        </p:txBody>
      </p:sp>
      <p:graphicFrame>
        <p:nvGraphicFramePr>
          <p:cNvPr id="20" name="Content Placeholder 2">
            <a:extLst>
              <a:ext uri="{FF2B5EF4-FFF2-40B4-BE49-F238E27FC236}">
                <a16:creationId xmlns:a16="http://schemas.microsoft.com/office/drawing/2014/main" id="{C9C38F52-D80D-923D-FD08-2F42E962FE9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6931566"/>
              </p:ext>
            </p:extLst>
          </p:nvPr>
        </p:nvGraphicFramePr>
        <p:xfrm>
          <a:off x="1069975" y="2385390"/>
          <a:ext cx="10058400" cy="36178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301220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A8154C-97B0-DAE2-6B15-9F0B45F4EA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QAP – AHFA Online DMS</a:t>
            </a:r>
          </a:p>
        </p:txBody>
      </p:sp>
      <p:graphicFrame>
        <p:nvGraphicFramePr>
          <p:cNvPr id="11" name="Content Placeholder 2">
            <a:extLst>
              <a:ext uri="{FF2B5EF4-FFF2-40B4-BE49-F238E27FC236}">
                <a16:creationId xmlns:a16="http://schemas.microsoft.com/office/drawing/2014/main" id="{DF848180-DBF7-B7D2-53F8-ABBF5CC0404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4790725"/>
              </p:ext>
            </p:extLst>
          </p:nvPr>
        </p:nvGraphicFramePr>
        <p:xfrm>
          <a:off x="1096963" y="1846263"/>
          <a:ext cx="10058400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81381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FB5993E2-C02B-4335-ABA5-D8EC465551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0B801A2-5622-4BE8-9AD2-C337A2CD00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73B073F-5929-AF82-849B-9D7B67AD50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70" y="516835"/>
            <a:ext cx="3084844" cy="5772840"/>
          </a:xfrm>
        </p:spPr>
        <p:txBody>
          <a:bodyPr anchor="ctr">
            <a:normAutofit/>
          </a:bodyPr>
          <a:lstStyle/>
          <a:p>
            <a:r>
              <a:rPr lang="en-US" sz="3600" dirty="0">
                <a:solidFill>
                  <a:srgbClr val="FFFFFF"/>
                </a:solidFill>
              </a:rPr>
              <a:t>QAP – Project Acquisition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7AF614F-5BC3-4086-99F5-B87C5847A0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92A8A52-E2C4-4244-558E-AB2EE6E396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28677"/>
              </p:ext>
            </p:extLst>
          </p:nvPr>
        </p:nvGraphicFramePr>
        <p:xfrm>
          <a:off x="4741863" y="639763"/>
          <a:ext cx="6797675" cy="5649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316554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6000"/>
                <a:shade val="99000"/>
                <a:satMod val="140000"/>
              </a:schemeClr>
            </a:gs>
            <a:gs pos="65000">
              <a:schemeClr val="bg1">
                <a:tint val="100000"/>
                <a:shade val="80000"/>
                <a:satMod val="130000"/>
              </a:schemeClr>
            </a:gs>
            <a:gs pos="100000">
              <a:schemeClr val="bg1">
                <a:tint val="100000"/>
                <a:shade val="48000"/>
                <a:satMod val="120000"/>
              </a:schemeClr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5549E29-E797-4A00-B030-3AB01640CF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2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1727D1C3-D71C-EF00-B753-CE4CCF513E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QAP – Project &amp; Common area</a:t>
            </a:r>
            <a:br>
              <a:rPr lang="en-US" dirty="0">
                <a:solidFill>
                  <a:schemeClr val="tx1"/>
                </a:solidFill>
              </a:rPr>
            </a:b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C609E9FA-BDDE-45C4-8F5E-974D4208D2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7737E529-E43B-4948-B3C4-7F6B806FCC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20" name="Content Placeholder 2">
            <a:extLst>
              <a:ext uri="{FF2B5EF4-FFF2-40B4-BE49-F238E27FC236}">
                <a16:creationId xmlns:a16="http://schemas.microsoft.com/office/drawing/2014/main" id="{A1D44737-9B86-66AE-0CEE-74EDD0E936E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6311841"/>
              </p:ext>
            </p:extLst>
          </p:nvPr>
        </p:nvGraphicFramePr>
        <p:xfrm>
          <a:off x="1097280" y="1845734"/>
          <a:ext cx="10058400" cy="4023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250304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FB5993E2-C02B-4335-ABA5-D8EC465551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0B801A2-5622-4BE8-9AD2-C337A2CD00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6D4D09C-8AE0-5F6C-6607-63DE7F84BD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70" y="516835"/>
            <a:ext cx="3084844" cy="5772840"/>
          </a:xfrm>
        </p:spPr>
        <p:txBody>
          <a:bodyPr anchor="ctr">
            <a:normAutofit/>
          </a:bodyPr>
          <a:lstStyle/>
          <a:p>
            <a:r>
              <a:rPr lang="en-US" sz="3600" dirty="0">
                <a:solidFill>
                  <a:srgbClr val="FFFFFF"/>
                </a:solidFill>
              </a:rPr>
              <a:t>QAP – Unit Health &amp; Safety</a:t>
            </a:r>
            <a:br>
              <a:rPr lang="en-US" sz="3600" dirty="0">
                <a:solidFill>
                  <a:srgbClr val="FFFFFF"/>
                </a:solidFill>
              </a:rPr>
            </a:br>
            <a:endParaRPr lang="en-US" sz="3600" dirty="0">
              <a:solidFill>
                <a:srgbClr val="FFFFFF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B7AF614F-5BC3-4086-99F5-B87C5847A0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20" name="Content Placeholder 2">
            <a:extLst>
              <a:ext uri="{FF2B5EF4-FFF2-40B4-BE49-F238E27FC236}">
                <a16:creationId xmlns:a16="http://schemas.microsoft.com/office/drawing/2014/main" id="{B8F17104-8AFA-54C0-2D17-FBFA6195E07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9916557"/>
              </p:ext>
            </p:extLst>
          </p:nvPr>
        </p:nvGraphicFramePr>
        <p:xfrm>
          <a:off x="4741863" y="639763"/>
          <a:ext cx="6797675" cy="5649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098532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D7EB41-7C84-F338-3250-9FA6AF4614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en-US" dirty="0"/>
              <a:t>QAP – Unit Health &amp; Safety</a:t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E630A1C-7953-A0EB-9771-B434281DD18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3210651"/>
              </p:ext>
            </p:extLst>
          </p:nvPr>
        </p:nvGraphicFramePr>
        <p:xfrm>
          <a:off x="1096963" y="2098515"/>
          <a:ext cx="10058400" cy="3786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92329083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403</TotalTime>
  <Words>704</Words>
  <Application>Microsoft Office PowerPoint</Application>
  <PresentationFormat>Widescreen</PresentationFormat>
  <Paragraphs>71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Calibri</vt:lpstr>
      <vt:lpstr>Calibri Light</vt:lpstr>
      <vt:lpstr>Retrospect</vt:lpstr>
      <vt:lpstr>Qualified Allocation Plan (QAP)</vt:lpstr>
      <vt:lpstr>Where can you find the current Plan?</vt:lpstr>
      <vt:lpstr>QAP Points to Remember</vt:lpstr>
      <vt:lpstr>QAP Points to Remember</vt:lpstr>
      <vt:lpstr>QAP – AHFA Online DMS</vt:lpstr>
      <vt:lpstr>QAP – Project Acquisition</vt:lpstr>
      <vt:lpstr>QAP – Project &amp; Common area </vt:lpstr>
      <vt:lpstr>QAP – Unit Health &amp; Safety </vt:lpstr>
      <vt:lpstr>QAP – Unit Health &amp; Safety </vt:lpstr>
      <vt:lpstr>QAP – Unit Health &amp; Safety</vt:lpstr>
      <vt:lpstr>QAP – Project/Unit Deficiencies </vt:lpstr>
      <vt:lpstr>QAP – Project/Unit Deficiencies </vt:lpstr>
      <vt:lpstr>QAP – Project/Unit Deficiencies </vt:lpstr>
      <vt:lpstr>QAP – Other General Deficiencies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Qualified Action Plan (QAP)</dc:title>
  <dc:creator>Barrett, Cade</dc:creator>
  <cp:lastModifiedBy>Barrett, Cade</cp:lastModifiedBy>
  <cp:revision>13</cp:revision>
  <dcterms:created xsi:type="dcterms:W3CDTF">2023-05-22T17:33:07Z</dcterms:created>
  <dcterms:modified xsi:type="dcterms:W3CDTF">2025-05-19T16:56:06Z</dcterms:modified>
</cp:coreProperties>
</file>